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2" r:id="rId11"/>
    <p:sldId id="264" r:id="rId12"/>
    <p:sldId id="269" r:id="rId13"/>
    <p:sldId id="268" r:id="rId14"/>
    <p:sldId id="270" r:id="rId15"/>
    <p:sldId id="272" r:id="rId16"/>
    <p:sldId id="273" r:id="rId17"/>
    <p:sldId id="274" r:id="rId18"/>
    <p:sldId id="277" r:id="rId19"/>
    <p:sldId id="279" r:id="rId20"/>
    <p:sldId id="276" r:id="rId21"/>
    <p:sldId id="278" r:id="rId22"/>
    <p:sldId id="275" r:id="rId23"/>
    <p:sldId id="267" r:id="rId24"/>
    <p:sldId id="271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ed Khalil" initials="AK" lastIdx="1" clrIdx="0">
    <p:extLst>
      <p:ext uri="{19B8F6BF-5375-455C-9EA6-DF929625EA0E}">
        <p15:presenceInfo xmlns:p15="http://schemas.microsoft.com/office/powerpoint/2012/main" userId="4c094084f2d341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2496ED"/>
    <a:srgbClr val="051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6" autoAdjust="0"/>
    <p:restoredTop sz="94660"/>
  </p:normalViewPr>
  <p:slideViewPr>
    <p:cSldViewPr snapToGrid="0">
      <p:cViewPr>
        <p:scale>
          <a:sx n="66" d="100"/>
          <a:sy n="66" d="100"/>
        </p:scale>
        <p:origin x="970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Scaling Up and Out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364788385826775E-2"/>
          <c:y val="0.1172696163096939"/>
          <c:w val="0.93163521161417318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CIS Faculty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A0-4B7A-B5E1-B9FBAD2B0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8589727"/>
        <c:axId val="811984943"/>
      </c:lineChart>
      <c:catAx>
        <c:axId val="91858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984943"/>
        <c:crosses val="autoZero"/>
        <c:auto val="1"/>
        <c:lblAlgn val="ctr"/>
        <c:lblOffset val="100"/>
        <c:noMultiLvlLbl val="0"/>
      </c:catAx>
      <c:valAx>
        <c:axId val="81198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589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Scaling Up and Out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3364788385826775E-2"/>
          <c:y val="0.1172696163096939"/>
          <c:w val="0.93163521161417318"/>
          <c:h val="0.7674865423544203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Faculties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T1</c:v>
                </c:pt>
                <c:pt idx="1">
                  <c:v>T2</c:v>
                </c:pt>
                <c:pt idx="2">
                  <c:v>T3</c:v>
                </c:pt>
                <c:pt idx="3">
                  <c:v>T4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4A0-4B7A-B5E1-B9FBAD2B0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18589727"/>
        <c:axId val="811984943"/>
      </c:lineChart>
      <c:catAx>
        <c:axId val="91858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1984943"/>
        <c:crosses val="autoZero"/>
        <c:auto val="1"/>
        <c:lblAlgn val="ctr"/>
        <c:lblOffset val="100"/>
        <c:noMultiLvlLbl val="0"/>
      </c:catAx>
      <c:valAx>
        <c:axId val="8119849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1858972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2T11:16:24.697" idx="1">
    <p:pos x="7680" y="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10824-282F-4A09-8CFB-0B4A37D7EB32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DCD83-B057-41DE-9378-733E5981EF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3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CD83-B057-41DE-9378-733E5981EF9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587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CD83-B057-41DE-9378-733E5981EF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19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CD83-B057-41DE-9378-733E5981EF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0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CD83-B057-41DE-9378-733E5981EF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72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1DCD83-B057-41DE-9378-733E5981EF9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4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3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2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3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36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905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92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83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9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5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25915-24A9-4B84-BB9C-DF1A261ED053}" type="datetimeFigureOut">
              <a:rPr lang="en-US" smtClean="0"/>
              <a:t>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F8DF99-068B-46E9-B689-999B755D1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572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comments" Target="../comments/comment1.xm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5.wdp"/><Relationship Id="rId7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microsoft.com/office/2007/relationships/hdphoto" Target="../media/hdphoto3.wdp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7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microsoft.com/office/2007/relationships/hdphoto" Target="../media/hdphoto6.wdp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ans-tavss/TavssOnContainersAnalysis" TargetMode="Externa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4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11" Type="http://schemas.microsoft.com/office/2007/relationships/hdphoto" Target="../media/hdphoto10.wdp"/><Relationship Id="rId5" Type="http://schemas.openxmlformats.org/officeDocument/2006/relationships/image" Target="../media/image50.png"/><Relationship Id="rId10" Type="http://schemas.openxmlformats.org/officeDocument/2006/relationships/image" Target="../media/image53.png"/><Relationship Id="rId4" Type="http://schemas.openxmlformats.org/officeDocument/2006/relationships/image" Target="../media/image49.pn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8.png"/><Relationship Id="rId7" Type="http://schemas.microsoft.com/office/2007/relationships/hdphoto" Target="../media/hdphoto5.wdp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microsoft.com/office/2007/relationships/hdphoto" Target="../media/hdphoto4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C6E86AA-3022-45DE-86C2-C83F32559DD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89000">
                <a:schemeClr val="bg2">
                  <a:lumMod val="75000"/>
                </a:schemeClr>
              </a:gs>
              <a:gs pos="99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39432135-1B32-4361-AE25-A0D8B815A7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0287" y="4855299"/>
            <a:ext cx="10089594" cy="728379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Microservice Interactive Learning System</a:t>
            </a:r>
          </a:p>
        </p:txBody>
      </p:sp>
      <p:pic>
        <p:nvPicPr>
          <p:cNvPr id="1036" name="Picture 12" descr="نتيجة بحث الصور عن Docker png">
            <a:extLst>
              <a:ext uri="{FF2B5EF4-FFF2-40B4-BE49-F238E27FC236}">
                <a16:creationId xmlns:a16="http://schemas.microsoft.com/office/drawing/2014/main" id="{7E38D6FC-0AF4-4DAA-AFD2-ECED9791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8561" b="100000" l="0" r="100000">
                        <a14:backgroundMark x1="64725" y1="39443" x2="8985" y2="41763"/>
                        <a14:backgroundMark x1="54908" y1="23202" x2="21797" y2="23202"/>
                        <a14:backgroundMark x1="6988" y1="37123" x2="38935" y2="27610"/>
                        <a14:backgroundMark x1="72879" y1="40371" x2="4825" y2="440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134" y="2392198"/>
            <a:ext cx="2862263" cy="2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نتيجة بحث الصور عن Dotnet Core Robotpng">
            <a:extLst>
              <a:ext uri="{FF2B5EF4-FFF2-40B4-BE49-F238E27FC236}">
                <a16:creationId xmlns:a16="http://schemas.microsoft.com/office/drawing/2014/main" id="{7C1F5D50-9835-42AD-82B2-AD89ADE0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65" y="1098832"/>
            <a:ext cx="2531219" cy="2531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نتيجة بحث الصور عن gear png">
            <a:extLst>
              <a:ext uri="{FF2B5EF4-FFF2-40B4-BE49-F238E27FC236}">
                <a16:creationId xmlns:a16="http://schemas.microsoft.com/office/drawing/2014/main" id="{2C15F4A7-6CCD-4AF2-8E84-BCC90A45B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930">
            <a:off x="6522618" y="5815861"/>
            <a:ext cx="955003" cy="95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نتيجة بحث الصور عن gear png">
            <a:extLst>
              <a:ext uri="{FF2B5EF4-FFF2-40B4-BE49-F238E27FC236}">
                <a16:creationId xmlns:a16="http://schemas.microsoft.com/office/drawing/2014/main" id="{8F2A2EA1-920D-4051-814B-E04891846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821">
            <a:off x="5555536" y="5406661"/>
            <a:ext cx="1309589" cy="13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نتيجة بحث الصور عن gear png">
            <a:extLst>
              <a:ext uri="{FF2B5EF4-FFF2-40B4-BE49-F238E27FC236}">
                <a16:creationId xmlns:a16="http://schemas.microsoft.com/office/drawing/2014/main" id="{9809E208-37E2-4FAD-AF42-81FF614AC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821">
            <a:off x="4656580" y="5838681"/>
            <a:ext cx="1309589" cy="13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نتيجة بحث الصور عن gear png">
            <a:extLst>
              <a:ext uri="{FF2B5EF4-FFF2-40B4-BE49-F238E27FC236}">
                <a16:creationId xmlns:a16="http://schemas.microsoft.com/office/drawing/2014/main" id="{FEE8C6CD-367A-4B1B-B8CF-BAFE7D87B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821">
            <a:off x="3728481" y="5536609"/>
            <a:ext cx="1309589" cy="130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8BF9070-08E9-4F70-8B4B-8763A18C1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" y="0"/>
            <a:ext cx="2240280" cy="900180"/>
          </a:xfrm>
          <a:prstGeom prst="rect">
            <a:avLst/>
          </a:prstGeom>
        </p:spPr>
      </p:pic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B9CE02B-6FBB-41D0-B08F-1ADAAF040369}"/>
              </a:ext>
            </a:extLst>
          </p:cNvPr>
          <p:cNvCxnSpPr>
            <a:cxnSpLocks/>
            <a:stCxn id="46" idx="1"/>
            <a:endCxn id="35" idx="2"/>
          </p:cNvCxnSpPr>
          <p:nvPr/>
        </p:nvCxnSpPr>
        <p:spPr>
          <a:xfrm rot="10800000">
            <a:off x="1190087" y="900181"/>
            <a:ext cx="2632590" cy="4952867"/>
          </a:xfrm>
          <a:prstGeom prst="bentConnector2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54DEDA72-8C80-4561-B695-D37D01CBCC96}"/>
              </a:ext>
            </a:extLst>
          </p:cNvPr>
          <p:cNvSpPr/>
          <p:nvPr/>
        </p:nvSpPr>
        <p:spPr>
          <a:xfrm>
            <a:off x="2736774" y="5620198"/>
            <a:ext cx="374954" cy="414566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67000">
                <a:schemeClr val="tx2"/>
              </a:gs>
              <a:gs pos="6000">
                <a:schemeClr val="bg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oogle Shape;211;p36">
            <a:extLst>
              <a:ext uri="{FF2B5EF4-FFF2-40B4-BE49-F238E27FC236}">
                <a16:creationId xmlns:a16="http://schemas.microsoft.com/office/drawing/2014/main" id="{96708359-05B5-4A5C-9582-1D0BCDD22EA7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8487265">
            <a:off x="9507567" y="1649788"/>
            <a:ext cx="947047" cy="7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09;p36">
            <a:extLst>
              <a:ext uri="{FF2B5EF4-FFF2-40B4-BE49-F238E27FC236}">
                <a16:creationId xmlns:a16="http://schemas.microsoft.com/office/drawing/2014/main" id="{6B022351-2A8C-4670-AA8E-5C64ABCA4A08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4441753">
            <a:off x="6080471" y="606721"/>
            <a:ext cx="707924" cy="55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0;p36">
            <a:extLst>
              <a:ext uri="{FF2B5EF4-FFF2-40B4-BE49-F238E27FC236}">
                <a16:creationId xmlns:a16="http://schemas.microsoft.com/office/drawing/2014/main" id="{FD6515AB-ABD9-401C-BE1F-48C2256E0317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2250125">
            <a:off x="9642169" y="5561673"/>
            <a:ext cx="1721568" cy="1457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30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8" dur="5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0" dur="5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5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162 L -0.07109 -0.00162 C -0.10299 -0.00162 -0.14218 -0.19537 -0.14218 -0.35301 L -0.14218 -0.7044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9" y="-3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Picture 6" descr="نتيجة بحث الصور عن جامعة المنصورة   كلية التجارة logos">
            <a:extLst>
              <a:ext uri="{FF2B5EF4-FFF2-40B4-BE49-F238E27FC236}">
                <a16:creationId xmlns:a16="http://schemas.microsoft.com/office/drawing/2014/main" id="{9C405C7E-0711-4D8B-89BA-7FBC1414E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90667" l="8889" r="93778">
                        <a14:foregroundMark x1="49778" y1="79556" x2="64000" y2="77778"/>
                        <a14:foregroundMark x1="27556" y1="17333" x2="29778" y2="20000"/>
                        <a14:foregroundMark x1="24000" y1="22667" x2="17333" y2="39111"/>
                        <a14:foregroundMark x1="19111" y1="31111" x2="13778" y2="62222"/>
                        <a14:foregroundMark x1="14222" y1="41333" x2="22222" y2="78667"/>
                        <a14:foregroundMark x1="12000" y1="44444" x2="17778" y2="71111"/>
                        <a14:foregroundMark x1="23111" y1="78667" x2="56889" y2="90667"/>
                        <a14:foregroundMark x1="88000" y1="64000" x2="74222" y2="20889"/>
                        <a14:foregroundMark x1="26222" y1="20889" x2="64000" y2="9778"/>
                        <a14:foregroundMark x1="63556" y1="14667" x2="88889" y2="51556"/>
                        <a14:foregroundMark x1="70222" y1="17333" x2="89333" y2="41778"/>
                        <a14:foregroundMark x1="80444" y1="23111" x2="87111" y2="35111"/>
                        <a14:foregroundMark x1="87111" y1="65333" x2="89778" y2="42222"/>
                        <a14:backgroundMark x1="64889" y1="12000" x2="55111" y2="8444"/>
                        <a14:backgroundMark x1="68444" y1="12000" x2="59556" y2="8000"/>
                        <a14:backgroundMark x1="80000" y1="21333" x2="86222" y2="28889"/>
                        <a14:backgroundMark x1="16000" y1="72000" x2="25778" y2="84444"/>
                        <a14:backgroundMark x1="54222" y1="92000" x2="61333" y2="9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767" y="2347685"/>
            <a:ext cx="1099731" cy="10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6" name="Picture 4" descr="نتيجة بحث الصور عن جامعة المنصورة   كلية الحاسباتlogos">
            <a:extLst>
              <a:ext uri="{FF2B5EF4-FFF2-40B4-BE49-F238E27FC236}">
                <a16:creationId xmlns:a16="http://schemas.microsoft.com/office/drawing/2014/main" id="{557CB137-390D-46DC-8FEE-8CC679021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81858" y1="44843" x2="19469" y2="44843"/>
                        <a14:foregroundMark x1="24336" y1="27803" x2="39823" y2="81166"/>
                        <a14:foregroundMark x1="63717" y1="88789" x2="53982" y2="31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22" y="4511893"/>
            <a:ext cx="1114526" cy="109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نتيجة بحث الصور عن جامعة المنصورة   كلية الصيدلة logos">
            <a:extLst>
              <a:ext uri="{FF2B5EF4-FFF2-40B4-BE49-F238E27FC236}">
                <a16:creationId xmlns:a16="http://schemas.microsoft.com/office/drawing/2014/main" id="{663DD158-212F-48FF-8D3C-C0EE01E03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31" y="3415662"/>
            <a:ext cx="1071562" cy="10715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نتيجة بحث الصور عن جامعة المنصورة   كلية الهندسة logos">
            <a:extLst>
              <a:ext uri="{FF2B5EF4-FFF2-40B4-BE49-F238E27FC236}">
                <a16:creationId xmlns:a16="http://schemas.microsoft.com/office/drawing/2014/main" id="{D3485584-ACD5-4EAA-9408-BB213A60D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3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77" y="3274060"/>
            <a:ext cx="1220375" cy="12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0" name="Google Shape;3759;p71">
            <a:extLst>
              <a:ext uri="{FF2B5EF4-FFF2-40B4-BE49-F238E27FC236}">
                <a16:creationId xmlns:a16="http://schemas.microsoft.com/office/drawing/2014/main" id="{692F6DAD-C228-4755-AD5C-FBEA2D1000B1}"/>
              </a:ext>
            </a:extLst>
          </p:cNvPr>
          <p:cNvSpPr/>
          <p:nvPr/>
        </p:nvSpPr>
        <p:spPr>
          <a:xfrm>
            <a:off x="5063767" y="725782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3759;p71">
            <a:extLst>
              <a:ext uri="{FF2B5EF4-FFF2-40B4-BE49-F238E27FC236}">
                <a16:creationId xmlns:a16="http://schemas.microsoft.com/office/drawing/2014/main" id="{87873118-A24D-4ACA-8991-8FA831EAC217}"/>
              </a:ext>
            </a:extLst>
          </p:cNvPr>
          <p:cNvSpPr/>
          <p:nvPr/>
        </p:nvSpPr>
        <p:spPr>
          <a:xfrm>
            <a:off x="8915340" y="1103865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3759;p71">
            <a:extLst>
              <a:ext uri="{FF2B5EF4-FFF2-40B4-BE49-F238E27FC236}">
                <a16:creationId xmlns:a16="http://schemas.microsoft.com/office/drawing/2014/main" id="{B56EB9DA-8FD6-48CC-96E3-801D4A686DEA}"/>
              </a:ext>
            </a:extLst>
          </p:cNvPr>
          <p:cNvSpPr/>
          <p:nvPr/>
        </p:nvSpPr>
        <p:spPr>
          <a:xfrm>
            <a:off x="4146960" y="3951443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3759;p71">
            <a:extLst>
              <a:ext uri="{FF2B5EF4-FFF2-40B4-BE49-F238E27FC236}">
                <a16:creationId xmlns:a16="http://schemas.microsoft.com/office/drawing/2014/main" id="{FE59E4C8-5E96-497C-983D-FBD4DFB7E14F}"/>
              </a:ext>
            </a:extLst>
          </p:cNvPr>
          <p:cNvSpPr/>
          <p:nvPr/>
        </p:nvSpPr>
        <p:spPr>
          <a:xfrm>
            <a:off x="7441261" y="4853353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3759;p71">
            <a:extLst>
              <a:ext uri="{FF2B5EF4-FFF2-40B4-BE49-F238E27FC236}">
                <a16:creationId xmlns:a16="http://schemas.microsoft.com/office/drawing/2014/main" id="{BE1C852E-C7F3-4112-8EA6-B244496E3D68}"/>
              </a:ext>
            </a:extLst>
          </p:cNvPr>
          <p:cNvSpPr/>
          <p:nvPr/>
        </p:nvSpPr>
        <p:spPr>
          <a:xfrm>
            <a:off x="5773448" y="3903575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3759;p71">
            <a:extLst>
              <a:ext uri="{FF2B5EF4-FFF2-40B4-BE49-F238E27FC236}">
                <a16:creationId xmlns:a16="http://schemas.microsoft.com/office/drawing/2014/main" id="{6EED2A6B-505A-4B9E-9222-950579E799E4}"/>
              </a:ext>
            </a:extLst>
          </p:cNvPr>
          <p:cNvSpPr/>
          <p:nvPr/>
        </p:nvSpPr>
        <p:spPr>
          <a:xfrm>
            <a:off x="7229777" y="1289518"/>
            <a:ext cx="916807" cy="901910"/>
          </a:xfrm>
          <a:custGeom>
            <a:avLst/>
            <a:gdLst/>
            <a:ahLst/>
            <a:cxnLst/>
            <a:rect l="l" t="t" r="r" b="b"/>
            <a:pathLst>
              <a:path w="1525" h="1525" extrusionOk="0">
                <a:moveTo>
                  <a:pt x="762" y="1"/>
                </a:moveTo>
                <a:cubicBezTo>
                  <a:pt x="339" y="1"/>
                  <a:pt x="0" y="339"/>
                  <a:pt x="0" y="763"/>
                </a:cubicBezTo>
                <a:cubicBezTo>
                  <a:pt x="0" y="1186"/>
                  <a:pt x="339" y="1525"/>
                  <a:pt x="762" y="1525"/>
                </a:cubicBezTo>
                <a:cubicBezTo>
                  <a:pt x="1173" y="1525"/>
                  <a:pt x="1524" y="1186"/>
                  <a:pt x="1524" y="763"/>
                </a:cubicBezTo>
                <a:cubicBezTo>
                  <a:pt x="1524" y="339"/>
                  <a:pt x="1173" y="1"/>
                  <a:pt x="762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A2CFEB1D-339C-4123-9EC6-D669907D7BE3}"/>
              </a:ext>
            </a:extLst>
          </p:cNvPr>
          <p:cNvCxnSpPr/>
          <p:nvPr/>
        </p:nvCxnSpPr>
        <p:spPr>
          <a:xfrm>
            <a:off x="5501640" y="1627692"/>
            <a:ext cx="68580" cy="88690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045A0AC2-A4DC-47FF-AC47-8954FCF1BC82}"/>
              </a:ext>
            </a:extLst>
          </p:cNvPr>
          <p:cNvCxnSpPr>
            <a:cxnSpLocks/>
            <a:stCxn id="595" idx="2"/>
          </p:cNvCxnSpPr>
          <p:nvPr/>
        </p:nvCxnSpPr>
        <p:spPr>
          <a:xfrm flipH="1">
            <a:off x="4962224" y="3447416"/>
            <a:ext cx="651409" cy="719993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7D6E2491-02D3-4606-8817-0D639223CB34}"/>
              </a:ext>
            </a:extLst>
          </p:cNvPr>
          <p:cNvCxnSpPr>
            <a:cxnSpLocks/>
          </p:cNvCxnSpPr>
          <p:nvPr/>
        </p:nvCxnSpPr>
        <p:spPr>
          <a:xfrm flipH="1">
            <a:off x="3604260" y="4602480"/>
            <a:ext cx="654738" cy="203005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C9A0A83D-93E3-4413-B2A5-405101156529}"/>
              </a:ext>
            </a:extLst>
          </p:cNvPr>
          <p:cNvCxnSpPr>
            <a:cxnSpLocks/>
          </p:cNvCxnSpPr>
          <p:nvPr/>
        </p:nvCxnSpPr>
        <p:spPr>
          <a:xfrm flipH="1">
            <a:off x="3604260" y="4727917"/>
            <a:ext cx="2376314" cy="576391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3819A1FC-D9B4-4E40-B016-845D5AE34A8A}"/>
              </a:ext>
            </a:extLst>
          </p:cNvPr>
          <p:cNvCxnSpPr>
            <a:cxnSpLocks/>
          </p:cNvCxnSpPr>
          <p:nvPr/>
        </p:nvCxnSpPr>
        <p:spPr>
          <a:xfrm flipH="1">
            <a:off x="6096000" y="2131312"/>
            <a:ext cx="1345261" cy="71095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C8BD5FE4-310A-4D2B-A4CA-4EF6198A729A}"/>
              </a:ext>
            </a:extLst>
          </p:cNvPr>
          <p:cNvCxnSpPr>
            <a:cxnSpLocks/>
          </p:cNvCxnSpPr>
          <p:nvPr/>
        </p:nvCxnSpPr>
        <p:spPr>
          <a:xfrm flipH="1">
            <a:off x="6690255" y="4167409"/>
            <a:ext cx="751007" cy="23498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2273DB13-C75A-40E5-BEB9-9D0B21554A7D}"/>
              </a:ext>
            </a:extLst>
          </p:cNvPr>
          <p:cNvCxnSpPr>
            <a:cxnSpLocks/>
            <a:stCxn id="2056" idx="2"/>
          </p:cNvCxnSpPr>
          <p:nvPr/>
        </p:nvCxnSpPr>
        <p:spPr>
          <a:xfrm flipH="1">
            <a:off x="8306401" y="3951443"/>
            <a:ext cx="1210030" cy="3848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B49570C8-6408-44FA-B2D6-FB2C88D851A7}"/>
              </a:ext>
            </a:extLst>
          </p:cNvPr>
          <p:cNvCxnSpPr>
            <a:cxnSpLocks/>
          </p:cNvCxnSpPr>
          <p:nvPr/>
        </p:nvCxnSpPr>
        <p:spPr>
          <a:xfrm flipH="1">
            <a:off x="8244840" y="4103843"/>
            <a:ext cx="1423992" cy="101854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ECC852A7-F5B9-433D-9721-B7716A487EF0}"/>
              </a:ext>
            </a:extLst>
          </p:cNvPr>
          <p:cNvCxnSpPr>
            <a:cxnSpLocks/>
            <a:endCxn id="2056" idx="1"/>
          </p:cNvCxnSpPr>
          <p:nvPr/>
        </p:nvCxnSpPr>
        <p:spPr>
          <a:xfrm>
            <a:off x="9373744" y="2005775"/>
            <a:ext cx="299614" cy="156681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4B738C13-2861-4D37-9686-62515EC62900}"/>
              </a:ext>
            </a:extLst>
          </p:cNvPr>
          <p:cNvCxnSpPr>
            <a:cxnSpLocks/>
          </p:cNvCxnSpPr>
          <p:nvPr/>
        </p:nvCxnSpPr>
        <p:spPr>
          <a:xfrm flipV="1">
            <a:off x="8135384" y="1740473"/>
            <a:ext cx="922021" cy="14166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D23F71A4-D9AF-4424-AF56-3E5A82599E93}"/>
              </a:ext>
            </a:extLst>
          </p:cNvPr>
          <p:cNvCxnSpPr>
            <a:cxnSpLocks/>
          </p:cNvCxnSpPr>
          <p:nvPr/>
        </p:nvCxnSpPr>
        <p:spPr>
          <a:xfrm flipH="1">
            <a:off x="7593662" y="2191428"/>
            <a:ext cx="94518" cy="130906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35" name="Google Shape;693;p55">
            <a:extLst>
              <a:ext uri="{FF2B5EF4-FFF2-40B4-BE49-F238E27FC236}">
                <a16:creationId xmlns:a16="http://schemas.microsoft.com/office/drawing/2014/main" id="{CC3D881F-E80F-4041-A57C-5B37ECD50885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</a:rPr>
              <a:t>From Mansoura University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4118505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oogle Shape;3270;p71">
            <a:extLst>
              <a:ext uri="{FF2B5EF4-FFF2-40B4-BE49-F238E27FC236}">
                <a16:creationId xmlns:a16="http://schemas.microsoft.com/office/drawing/2014/main" id="{F9C0B472-E6D4-4AC1-AE9D-846C0654FA15}"/>
              </a:ext>
            </a:extLst>
          </p:cNvPr>
          <p:cNvGrpSpPr/>
          <p:nvPr/>
        </p:nvGrpSpPr>
        <p:grpSpPr>
          <a:xfrm>
            <a:off x="2303362" y="856527"/>
            <a:ext cx="8736996" cy="5431149"/>
            <a:chOff x="230250" y="739925"/>
            <a:chExt cx="7124425" cy="4229675"/>
          </a:xfrm>
        </p:grpSpPr>
        <p:sp>
          <p:nvSpPr>
            <p:cNvPr id="4" name="Google Shape;3271;p71">
              <a:extLst>
                <a:ext uri="{FF2B5EF4-FFF2-40B4-BE49-F238E27FC236}">
                  <a16:creationId xmlns:a16="http://schemas.microsoft.com/office/drawing/2014/main" id="{76D24143-0FAA-4D89-97AF-4EC832C7C01F}"/>
                </a:ext>
              </a:extLst>
            </p:cNvPr>
            <p:cNvSpPr/>
            <p:nvPr/>
          </p:nvSpPr>
          <p:spPr>
            <a:xfrm>
              <a:off x="2001525" y="3293875"/>
              <a:ext cx="920575" cy="1635500"/>
            </a:xfrm>
            <a:custGeom>
              <a:avLst/>
              <a:gdLst/>
              <a:ahLst/>
              <a:cxnLst/>
              <a:rect l="l" t="t" r="r" b="b"/>
              <a:pathLst>
                <a:path w="36823" h="65420" fill="none" extrusionOk="0">
                  <a:moveTo>
                    <a:pt x="5928" y="64827"/>
                  </a:moveTo>
                  <a:lnTo>
                    <a:pt x="6158" y="49755"/>
                  </a:lnTo>
                  <a:lnTo>
                    <a:pt x="8202" y="42327"/>
                  </a:lnTo>
                  <a:lnTo>
                    <a:pt x="8795" y="36351"/>
                  </a:lnTo>
                  <a:lnTo>
                    <a:pt x="8795" y="28912"/>
                  </a:lnTo>
                  <a:lnTo>
                    <a:pt x="3049" y="23347"/>
                  </a:lnTo>
                  <a:lnTo>
                    <a:pt x="0" y="12291"/>
                  </a:lnTo>
                  <a:lnTo>
                    <a:pt x="11601" y="1"/>
                  </a:lnTo>
                  <a:lnTo>
                    <a:pt x="19319" y="4259"/>
                  </a:lnTo>
                  <a:lnTo>
                    <a:pt x="27266" y="11747"/>
                  </a:lnTo>
                  <a:lnTo>
                    <a:pt x="36823" y="15472"/>
                  </a:lnTo>
                  <a:lnTo>
                    <a:pt x="34827" y="25803"/>
                  </a:lnTo>
                  <a:lnTo>
                    <a:pt x="26722" y="36944"/>
                  </a:lnTo>
                  <a:lnTo>
                    <a:pt x="19924" y="49198"/>
                  </a:lnTo>
                  <a:lnTo>
                    <a:pt x="11008" y="60690"/>
                  </a:lnTo>
                  <a:lnTo>
                    <a:pt x="5335" y="6542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72;p71">
              <a:extLst>
                <a:ext uri="{FF2B5EF4-FFF2-40B4-BE49-F238E27FC236}">
                  <a16:creationId xmlns:a16="http://schemas.microsoft.com/office/drawing/2014/main" id="{B4FE5731-B12C-4BA2-92AF-6860D315BCA7}"/>
                </a:ext>
              </a:extLst>
            </p:cNvPr>
            <p:cNvSpPr/>
            <p:nvPr/>
          </p:nvSpPr>
          <p:spPr>
            <a:xfrm>
              <a:off x="294050" y="1435525"/>
              <a:ext cx="2107300" cy="2180450"/>
            </a:xfrm>
            <a:custGeom>
              <a:avLst/>
              <a:gdLst/>
              <a:ahLst/>
              <a:cxnLst/>
              <a:rect l="l" t="t" r="r" b="b"/>
              <a:pathLst>
                <a:path w="84292" h="87218" fill="none" extrusionOk="0">
                  <a:moveTo>
                    <a:pt x="79900" y="75157"/>
                  </a:moveTo>
                  <a:lnTo>
                    <a:pt x="77916" y="83262"/>
                  </a:lnTo>
                  <a:lnTo>
                    <a:pt x="68299" y="87218"/>
                  </a:lnTo>
                  <a:lnTo>
                    <a:pt x="61610" y="72314"/>
                  </a:lnTo>
                  <a:lnTo>
                    <a:pt x="48376" y="64524"/>
                  </a:lnTo>
                  <a:lnTo>
                    <a:pt x="37489" y="50685"/>
                  </a:lnTo>
                  <a:lnTo>
                    <a:pt x="32771" y="39181"/>
                  </a:lnTo>
                  <a:lnTo>
                    <a:pt x="28525" y="27000"/>
                  </a:lnTo>
                  <a:lnTo>
                    <a:pt x="19779" y="19379"/>
                  </a:lnTo>
                  <a:lnTo>
                    <a:pt x="1" y="14057"/>
                  </a:lnTo>
                  <a:lnTo>
                    <a:pt x="5227" y="0"/>
                  </a:lnTo>
                  <a:lnTo>
                    <a:pt x="40380" y="3605"/>
                  </a:lnTo>
                  <a:lnTo>
                    <a:pt x="53662" y="9254"/>
                  </a:lnTo>
                  <a:lnTo>
                    <a:pt x="56711" y="17734"/>
                  </a:lnTo>
                  <a:lnTo>
                    <a:pt x="69727" y="26177"/>
                  </a:lnTo>
                  <a:lnTo>
                    <a:pt x="84291" y="20649"/>
                  </a:lnTo>
                  <a:lnTo>
                    <a:pt x="79465" y="38165"/>
                  </a:lnTo>
                  <a:lnTo>
                    <a:pt x="72207" y="46960"/>
                  </a:lnTo>
                  <a:lnTo>
                    <a:pt x="64791" y="54677"/>
                  </a:lnTo>
                  <a:lnTo>
                    <a:pt x="54497" y="63206"/>
                  </a:lnTo>
                  <a:lnTo>
                    <a:pt x="62094" y="63556"/>
                  </a:lnTo>
                  <a:lnTo>
                    <a:pt x="66098" y="74335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73;p71">
              <a:extLst>
                <a:ext uri="{FF2B5EF4-FFF2-40B4-BE49-F238E27FC236}">
                  <a16:creationId xmlns:a16="http://schemas.microsoft.com/office/drawing/2014/main" id="{044D1F4E-4F47-437E-82BA-1D8EA59471B8}"/>
                </a:ext>
              </a:extLst>
            </p:cNvPr>
            <p:cNvSpPr/>
            <p:nvPr/>
          </p:nvSpPr>
          <p:spPr>
            <a:xfrm>
              <a:off x="2241950" y="3529150"/>
              <a:ext cx="49625" cy="247725"/>
            </a:xfrm>
            <a:custGeom>
              <a:avLst/>
              <a:gdLst/>
              <a:ahLst/>
              <a:cxnLst/>
              <a:rect l="l" t="t" r="r" b="b"/>
              <a:pathLst>
                <a:path w="1985" h="9909" fill="none" extrusionOk="0">
                  <a:moveTo>
                    <a:pt x="1984" y="990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74;p71">
              <a:extLst>
                <a:ext uri="{FF2B5EF4-FFF2-40B4-BE49-F238E27FC236}">
                  <a16:creationId xmlns:a16="http://schemas.microsoft.com/office/drawing/2014/main" id="{D5AD338D-35C3-4E7F-B086-88F2865FEAB3}"/>
                </a:ext>
              </a:extLst>
            </p:cNvPr>
            <p:cNvSpPr/>
            <p:nvPr/>
          </p:nvSpPr>
          <p:spPr>
            <a:xfrm>
              <a:off x="2241950" y="3400325"/>
              <a:ext cx="441250" cy="371700"/>
            </a:xfrm>
            <a:custGeom>
              <a:avLst/>
              <a:gdLst/>
              <a:ahLst/>
              <a:cxnLst/>
              <a:rect l="l" t="t" r="r" b="b"/>
              <a:pathLst>
                <a:path w="17650" h="14868" fill="none" extrusionOk="0">
                  <a:moveTo>
                    <a:pt x="11952" y="14868"/>
                  </a:moveTo>
                  <a:lnTo>
                    <a:pt x="0" y="4670"/>
                  </a:lnTo>
                  <a:lnTo>
                    <a:pt x="9702" y="1"/>
                  </a:lnTo>
                  <a:lnTo>
                    <a:pt x="17649" y="7489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75;p71">
              <a:extLst>
                <a:ext uri="{FF2B5EF4-FFF2-40B4-BE49-F238E27FC236}">
                  <a16:creationId xmlns:a16="http://schemas.microsoft.com/office/drawing/2014/main" id="{D604B035-A37D-4591-A700-E62309B5861A}"/>
                </a:ext>
              </a:extLst>
            </p:cNvPr>
            <p:cNvSpPr/>
            <p:nvPr/>
          </p:nvSpPr>
          <p:spPr>
            <a:xfrm>
              <a:off x="2254050" y="3517075"/>
              <a:ext cx="457575" cy="70475"/>
            </a:xfrm>
            <a:custGeom>
              <a:avLst/>
              <a:gdLst/>
              <a:ahLst/>
              <a:cxnLst/>
              <a:rect l="l" t="t" r="r" b="b"/>
              <a:pathLst>
                <a:path w="18303" h="2819" fill="none" extrusionOk="0">
                  <a:moveTo>
                    <a:pt x="0" y="0"/>
                  </a:moveTo>
                  <a:lnTo>
                    <a:pt x="18303" y="2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76;p71">
              <a:extLst>
                <a:ext uri="{FF2B5EF4-FFF2-40B4-BE49-F238E27FC236}">
                  <a16:creationId xmlns:a16="http://schemas.microsoft.com/office/drawing/2014/main" id="{473B6263-8501-4BE7-BA2D-03CBBC14AD0A}"/>
                </a:ext>
              </a:extLst>
            </p:cNvPr>
            <p:cNvSpPr/>
            <p:nvPr/>
          </p:nvSpPr>
          <p:spPr>
            <a:xfrm>
              <a:off x="2463625" y="3784100"/>
              <a:ext cx="77125" cy="358075"/>
            </a:xfrm>
            <a:custGeom>
              <a:avLst/>
              <a:gdLst/>
              <a:ahLst/>
              <a:cxnLst/>
              <a:rect l="l" t="t" r="r" b="b"/>
              <a:pathLst>
                <a:path w="3085" h="14323" fill="none" extrusionOk="0">
                  <a:moveTo>
                    <a:pt x="0" y="14323"/>
                  </a:moveTo>
                  <a:lnTo>
                    <a:pt x="308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77;p71">
              <a:extLst>
                <a:ext uri="{FF2B5EF4-FFF2-40B4-BE49-F238E27FC236}">
                  <a16:creationId xmlns:a16="http://schemas.microsoft.com/office/drawing/2014/main" id="{0FB52FC6-35D5-4DC3-96D3-47103F2DA924}"/>
                </a:ext>
              </a:extLst>
            </p:cNvPr>
            <p:cNvSpPr/>
            <p:nvPr/>
          </p:nvSpPr>
          <p:spPr>
            <a:xfrm>
              <a:off x="2540725" y="3772000"/>
              <a:ext cx="128875" cy="445500"/>
            </a:xfrm>
            <a:custGeom>
              <a:avLst/>
              <a:gdLst/>
              <a:ahLst/>
              <a:cxnLst/>
              <a:rect l="l" t="t" r="r" b="b"/>
              <a:pathLst>
                <a:path w="5155" h="17820" fill="none" extrusionOk="0">
                  <a:moveTo>
                    <a:pt x="1" y="1"/>
                  </a:moveTo>
                  <a:lnTo>
                    <a:pt x="5154" y="178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78;p71">
              <a:extLst>
                <a:ext uri="{FF2B5EF4-FFF2-40B4-BE49-F238E27FC236}">
                  <a16:creationId xmlns:a16="http://schemas.microsoft.com/office/drawing/2014/main" id="{2057DD41-6BFC-4489-A0AD-14EF9BAD0400}"/>
                </a:ext>
              </a:extLst>
            </p:cNvPr>
            <p:cNvSpPr/>
            <p:nvPr/>
          </p:nvSpPr>
          <p:spPr>
            <a:xfrm>
              <a:off x="2540725" y="3772000"/>
              <a:ext cx="331475" cy="166950"/>
            </a:xfrm>
            <a:custGeom>
              <a:avLst/>
              <a:gdLst/>
              <a:ahLst/>
              <a:cxnLst/>
              <a:rect l="l" t="t" r="r" b="b"/>
              <a:pathLst>
                <a:path w="13259" h="6678" fill="none" extrusionOk="0">
                  <a:moveTo>
                    <a:pt x="1" y="1"/>
                  </a:moveTo>
                  <a:lnTo>
                    <a:pt x="13259" y="667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79;p71">
              <a:extLst>
                <a:ext uri="{FF2B5EF4-FFF2-40B4-BE49-F238E27FC236}">
                  <a16:creationId xmlns:a16="http://schemas.microsoft.com/office/drawing/2014/main" id="{35F3F159-F178-40D8-AE1C-5838044EBEEB}"/>
                </a:ext>
              </a:extLst>
            </p:cNvPr>
            <p:cNvSpPr/>
            <p:nvPr/>
          </p:nvSpPr>
          <p:spPr>
            <a:xfrm>
              <a:off x="2552825" y="3677050"/>
              <a:ext cx="360525" cy="94975"/>
            </a:xfrm>
            <a:custGeom>
              <a:avLst/>
              <a:gdLst/>
              <a:ahLst/>
              <a:cxnLst/>
              <a:rect l="l" t="t" r="r" b="b"/>
              <a:pathLst>
                <a:path w="14421" h="3799" fill="none" extrusionOk="0">
                  <a:moveTo>
                    <a:pt x="14420" y="0"/>
                  </a:moveTo>
                  <a:lnTo>
                    <a:pt x="1" y="379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80;p71">
              <a:extLst>
                <a:ext uri="{FF2B5EF4-FFF2-40B4-BE49-F238E27FC236}">
                  <a16:creationId xmlns:a16="http://schemas.microsoft.com/office/drawing/2014/main" id="{38AA7BDB-3558-4558-A3E0-049C6E78D398}"/>
                </a:ext>
              </a:extLst>
            </p:cNvPr>
            <p:cNvSpPr/>
            <p:nvPr/>
          </p:nvSpPr>
          <p:spPr>
            <a:xfrm>
              <a:off x="2221375" y="3772000"/>
              <a:ext cx="75925" cy="244675"/>
            </a:xfrm>
            <a:custGeom>
              <a:avLst/>
              <a:gdLst/>
              <a:ahLst/>
              <a:cxnLst/>
              <a:rect l="l" t="t" r="r" b="b"/>
              <a:pathLst>
                <a:path w="3037" h="9787" fill="none" extrusionOk="0">
                  <a:moveTo>
                    <a:pt x="1" y="9787"/>
                  </a:moveTo>
                  <a:lnTo>
                    <a:pt x="303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1;p71">
              <a:extLst>
                <a:ext uri="{FF2B5EF4-FFF2-40B4-BE49-F238E27FC236}">
                  <a16:creationId xmlns:a16="http://schemas.microsoft.com/office/drawing/2014/main" id="{B65C92ED-1756-4BB4-9E47-9B1265D16F86}"/>
                </a:ext>
              </a:extLst>
            </p:cNvPr>
            <p:cNvSpPr/>
            <p:nvPr/>
          </p:nvSpPr>
          <p:spPr>
            <a:xfrm>
              <a:off x="2297275" y="3772000"/>
              <a:ext cx="166375" cy="370175"/>
            </a:xfrm>
            <a:custGeom>
              <a:avLst/>
              <a:gdLst/>
              <a:ahLst/>
              <a:cxnLst/>
              <a:rect l="l" t="t" r="r" b="b"/>
              <a:pathLst>
                <a:path w="6655" h="14807" fill="none" extrusionOk="0">
                  <a:moveTo>
                    <a:pt x="1" y="1"/>
                  </a:moveTo>
                  <a:lnTo>
                    <a:pt x="6654" y="1480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82;p71">
              <a:extLst>
                <a:ext uri="{FF2B5EF4-FFF2-40B4-BE49-F238E27FC236}">
                  <a16:creationId xmlns:a16="http://schemas.microsoft.com/office/drawing/2014/main" id="{2F60B0DE-DF3F-4C24-8356-A19F302C6A13}"/>
                </a:ext>
              </a:extLst>
            </p:cNvPr>
            <p:cNvSpPr/>
            <p:nvPr/>
          </p:nvSpPr>
          <p:spPr>
            <a:xfrm>
              <a:off x="2463625" y="4150925"/>
              <a:ext cx="20875" cy="378350"/>
            </a:xfrm>
            <a:custGeom>
              <a:avLst/>
              <a:gdLst/>
              <a:ahLst/>
              <a:cxnLst/>
              <a:rect l="l" t="t" r="r" b="b"/>
              <a:pathLst>
                <a:path w="835" h="15134" fill="none" extrusionOk="0">
                  <a:moveTo>
                    <a:pt x="0" y="1"/>
                  </a:moveTo>
                  <a:lnTo>
                    <a:pt x="835" y="151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83;p71">
              <a:extLst>
                <a:ext uri="{FF2B5EF4-FFF2-40B4-BE49-F238E27FC236}">
                  <a16:creationId xmlns:a16="http://schemas.microsoft.com/office/drawing/2014/main" id="{F8C1FE27-E27D-49B5-B203-8733ECB6C9A8}"/>
                </a:ext>
              </a:extLst>
            </p:cNvPr>
            <p:cNvSpPr/>
            <p:nvPr/>
          </p:nvSpPr>
          <p:spPr>
            <a:xfrm>
              <a:off x="2207175" y="4345400"/>
              <a:ext cx="271275" cy="192350"/>
            </a:xfrm>
            <a:custGeom>
              <a:avLst/>
              <a:gdLst/>
              <a:ahLst/>
              <a:cxnLst/>
              <a:rect l="l" t="t" r="r" b="b"/>
              <a:pathLst>
                <a:path w="10851" h="7694" fill="none" extrusionOk="0">
                  <a:moveTo>
                    <a:pt x="0" y="0"/>
                  </a:moveTo>
                  <a:lnTo>
                    <a:pt x="10851" y="76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84;p71">
              <a:extLst>
                <a:ext uri="{FF2B5EF4-FFF2-40B4-BE49-F238E27FC236}">
                  <a16:creationId xmlns:a16="http://schemas.microsoft.com/office/drawing/2014/main" id="{66DDA1BC-8D35-453C-A4DB-CAE3507CEFF3}"/>
                </a:ext>
              </a:extLst>
            </p:cNvPr>
            <p:cNvSpPr/>
            <p:nvPr/>
          </p:nvSpPr>
          <p:spPr>
            <a:xfrm>
              <a:off x="2218950" y="4145500"/>
              <a:ext cx="260425" cy="48100"/>
            </a:xfrm>
            <a:custGeom>
              <a:avLst/>
              <a:gdLst/>
              <a:ahLst/>
              <a:cxnLst/>
              <a:rect l="l" t="t" r="r" b="b"/>
              <a:pathLst>
                <a:path w="10417" h="1924" fill="none" extrusionOk="0">
                  <a:moveTo>
                    <a:pt x="1" y="1923"/>
                  </a:moveTo>
                  <a:lnTo>
                    <a:pt x="1041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5;p71">
              <a:extLst>
                <a:ext uri="{FF2B5EF4-FFF2-40B4-BE49-F238E27FC236}">
                  <a16:creationId xmlns:a16="http://schemas.microsoft.com/office/drawing/2014/main" id="{EFC27D92-D675-4563-8008-CCEEF2AF6868}"/>
                </a:ext>
              </a:extLst>
            </p:cNvPr>
            <p:cNvSpPr/>
            <p:nvPr/>
          </p:nvSpPr>
          <p:spPr>
            <a:xfrm>
              <a:off x="2473900" y="4150925"/>
              <a:ext cx="190550" cy="75950"/>
            </a:xfrm>
            <a:custGeom>
              <a:avLst/>
              <a:gdLst/>
              <a:ahLst/>
              <a:cxnLst/>
              <a:rect l="l" t="t" r="r" b="b"/>
              <a:pathLst>
                <a:path w="7622" h="3038" fill="none" extrusionOk="0">
                  <a:moveTo>
                    <a:pt x="7621" y="3037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86;p71">
              <a:extLst>
                <a:ext uri="{FF2B5EF4-FFF2-40B4-BE49-F238E27FC236}">
                  <a16:creationId xmlns:a16="http://schemas.microsoft.com/office/drawing/2014/main" id="{2D6E387E-A335-419F-8D67-A540609E072E}"/>
                </a:ext>
              </a:extLst>
            </p:cNvPr>
            <p:cNvSpPr/>
            <p:nvPr/>
          </p:nvSpPr>
          <p:spPr>
            <a:xfrm>
              <a:off x="2149700" y="4558600"/>
              <a:ext cx="127050" cy="245275"/>
            </a:xfrm>
            <a:custGeom>
              <a:avLst/>
              <a:gdLst/>
              <a:ahLst/>
              <a:cxnLst/>
              <a:rect l="l" t="t" r="r" b="b"/>
              <a:pathLst>
                <a:path w="5082" h="9811" fill="none" extrusionOk="0">
                  <a:moveTo>
                    <a:pt x="1" y="0"/>
                  </a:moveTo>
                  <a:lnTo>
                    <a:pt x="5081" y="981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87;p71">
              <a:extLst>
                <a:ext uri="{FF2B5EF4-FFF2-40B4-BE49-F238E27FC236}">
                  <a16:creationId xmlns:a16="http://schemas.microsoft.com/office/drawing/2014/main" id="{ADD1FD2C-AEAA-49EC-8C1A-C8E1B1AA22C1}"/>
                </a:ext>
              </a:extLst>
            </p:cNvPr>
            <p:cNvSpPr/>
            <p:nvPr/>
          </p:nvSpPr>
          <p:spPr>
            <a:xfrm>
              <a:off x="2156650" y="4529250"/>
              <a:ext cx="327850" cy="29375"/>
            </a:xfrm>
            <a:custGeom>
              <a:avLst/>
              <a:gdLst/>
              <a:ahLst/>
              <a:cxnLst/>
              <a:rect l="l" t="t" r="r" b="b"/>
              <a:pathLst>
                <a:path w="13114" h="1175" fill="none" extrusionOk="0">
                  <a:moveTo>
                    <a:pt x="1" y="1174"/>
                  </a:moveTo>
                  <a:lnTo>
                    <a:pt x="1311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88;p71">
              <a:extLst>
                <a:ext uri="{FF2B5EF4-FFF2-40B4-BE49-F238E27FC236}">
                  <a16:creationId xmlns:a16="http://schemas.microsoft.com/office/drawing/2014/main" id="{F594F3CC-D1C4-4DCF-8FD5-8959A82C6EB5}"/>
                </a:ext>
              </a:extLst>
            </p:cNvPr>
            <p:cNvSpPr/>
            <p:nvPr/>
          </p:nvSpPr>
          <p:spPr>
            <a:xfrm>
              <a:off x="2077725" y="3529150"/>
              <a:ext cx="164250" cy="333600"/>
            </a:xfrm>
            <a:custGeom>
              <a:avLst/>
              <a:gdLst/>
              <a:ahLst/>
              <a:cxnLst/>
              <a:rect l="l" t="t" r="r" b="b"/>
              <a:pathLst>
                <a:path w="6570" h="13344" fill="none" extrusionOk="0">
                  <a:moveTo>
                    <a:pt x="1" y="13344"/>
                  </a:moveTo>
                  <a:lnTo>
                    <a:pt x="6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89;p71">
              <a:extLst>
                <a:ext uri="{FF2B5EF4-FFF2-40B4-BE49-F238E27FC236}">
                  <a16:creationId xmlns:a16="http://schemas.microsoft.com/office/drawing/2014/main" id="{684AAFCB-5CE5-4A52-9E2E-31A303F1C286}"/>
                </a:ext>
              </a:extLst>
            </p:cNvPr>
            <p:cNvSpPr/>
            <p:nvPr/>
          </p:nvSpPr>
          <p:spPr>
            <a:xfrm>
              <a:off x="2297275" y="3772000"/>
              <a:ext cx="243475" cy="25"/>
            </a:xfrm>
            <a:custGeom>
              <a:avLst/>
              <a:gdLst/>
              <a:ahLst/>
              <a:cxnLst/>
              <a:rect l="l" t="t" r="r" b="b"/>
              <a:pathLst>
                <a:path w="9739" h="1" fill="none" extrusionOk="0">
                  <a:moveTo>
                    <a:pt x="1" y="1"/>
                  </a:moveTo>
                  <a:lnTo>
                    <a:pt x="97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0;p71">
              <a:extLst>
                <a:ext uri="{FF2B5EF4-FFF2-40B4-BE49-F238E27FC236}">
                  <a16:creationId xmlns:a16="http://schemas.microsoft.com/office/drawing/2014/main" id="{0C9FEC9D-0E59-410C-80AB-5D34456E27BB}"/>
                </a:ext>
              </a:extLst>
            </p:cNvPr>
            <p:cNvSpPr/>
            <p:nvPr/>
          </p:nvSpPr>
          <p:spPr>
            <a:xfrm>
              <a:off x="2206550" y="4150925"/>
              <a:ext cx="267375" cy="201150"/>
            </a:xfrm>
            <a:custGeom>
              <a:avLst/>
              <a:gdLst/>
              <a:ahLst/>
              <a:cxnLst/>
              <a:rect l="l" t="t" r="r" b="b"/>
              <a:pathLst>
                <a:path w="10695" h="8046" fill="none" extrusionOk="0">
                  <a:moveTo>
                    <a:pt x="1" y="8045"/>
                  </a:moveTo>
                  <a:lnTo>
                    <a:pt x="1069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91;p71">
              <a:extLst>
                <a:ext uri="{FF2B5EF4-FFF2-40B4-BE49-F238E27FC236}">
                  <a16:creationId xmlns:a16="http://schemas.microsoft.com/office/drawing/2014/main" id="{F452D626-F104-4790-BDDD-71DE8DBD3F85}"/>
                </a:ext>
              </a:extLst>
            </p:cNvPr>
            <p:cNvSpPr/>
            <p:nvPr/>
          </p:nvSpPr>
          <p:spPr>
            <a:xfrm>
              <a:off x="412000" y="1451850"/>
              <a:ext cx="148825" cy="202950"/>
            </a:xfrm>
            <a:custGeom>
              <a:avLst/>
              <a:gdLst/>
              <a:ahLst/>
              <a:cxnLst/>
              <a:rect l="l" t="t" r="r" b="b"/>
              <a:pathLst>
                <a:path w="5953" h="8118" fill="none" extrusionOk="0">
                  <a:moveTo>
                    <a:pt x="1" y="0"/>
                  </a:moveTo>
                  <a:lnTo>
                    <a:pt x="5952" y="811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92;p71">
              <a:extLst>
                <a:ext uri="{FF2B5EF4-FFF2-40B4-BE49-F238E27FC236}">
                  <a16:creationId xmlns:a16="http://schemas.microsoft.com/office/drawing/2014/main" id="{22FEBF2C-7577-45AA-8951-9FB4F4A0D711}"/>
                </a:ext>
              </a:extLst>
            </p:cNvPr>
            <p:cNvSpPr/>
            <p:nvPr/>
          </p:nvSpPr>
          <p:spPr>
            <a:xfrm>
              <a:off x="300100" y="1654775"/>
              <a:ext cx="272525" cy="116750"/>
            </a:xfrm>
            <a:custGeom>
              <a:avLst/>
              <a:gdLst/>
              <a:ahLst/>
              <a:cxnLst/>
              <a:rect l="l" t="t" r="r" b="b"/>
              <a:pathLst>
                <a:path w="10901" h="4670" fill="none" extrusionOk="0">
                  <a:moveTo>
                    <a:pt x="1" y="4670"/>
                  </a:moveTo>
                  <a:lnTo>
                    <a:pt x="10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93;p71">
              <a:extLst>
                <a:ext uri="{FF2B5EF4-FFF2-40B4-BE49-F238E27FC236}">
                  <a16:creationId xmlns:a16="http://schemas.microsoft.com/office/drawing/2014/main" id="{41C8B7A8-05A4-4C79-B434-BA57E06D8B9C}"/>
                </a:ext>
              </a:extLst>
            </p:cNvPr>
            <p:cNvSpPr/>
            <p:nvPr/>
          </p:nvSpPr>
          <p:spPr>
            <a:xfrm>
              <a:off x="564725" y="1658100"/>
              <a:ext cx="223825" cy="252225"/>
            </a:xfrm>
            <a:custGeom>
              <a:avLst/>
              <a:gdLst/>
              <a:ahLst/>
              <a:cxnLst/>
              <a:rect l="l" t="t" r="r" b="b"/>
              <a:pathLst>
                <a:path w="8953" h="10089" fill="none" extrusionOk="0">
                  <a:moveTo>
                    <a:pt x="1" y="0"/>
                  </a:moveTo>
                  <a:lnTo>
                    <a:pt x="8952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4;p71">
              <a:extLst>
                <a:ext uri="{FF2B5EF4-FFF2-40B4-BE49-F238E27FC236}">
                  <a16:creationId xmlns:a16="http://schemas.microsoft.com/office/drawing/2014/main" id="{BC3DCEBB-5EB9-40B6-8B49-F0E664CA1C1E}"/>
                </a:ext>
              </a:extLst>
            </p:cNvPr>
            <p:cNvSpPr/>
            <p:nvPr/>
          </p:nvSpPr>
          <p:spPr>
            <a:xfrm>
              <a:off x="809075" y="1695300"/>
              <a:ext cx="109500" cy="215025"/>
            </a:xfrm>
            <a:custGeom>
              <a:avLst/>
              <a:gdLst/>
              <a:ahLst/>
              <a:cxnLst/>
              <a:rect l="l" t="t" r="r" b="b"/>
              <a:pathLst>
                <a:path w="4380" h="8601" fill="none" extrusionOk="0">
                  <a:moveTo>
                    <a:pt x="1" y="8601"/>
                  </a:moveTo>
                  <a:lnTo>
                    <a:pt x="438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5;p71">
              <a:extLst>
                <a:ext uri="{FF2B5EF4-FFF2-40B4-BE49-F238E27FC236}">
                  <a16:creationId xmlns:a16="http://schemas.microsoft.com/office/drawing/2014/main" id="{77A5554E-EEA8-4E81-B142-43954C6E39F1}"/>
                </a:ext>
              </a:extLst>
            </p:cNvPr>
            <p:cNvSpPr/>
            <p:nvPr/>
          </p:nvSpPr>
          <p:spPr>
            <a:xfrm>
              <a:off x="560800" y="1654775"/>
              <a:ext cx="369875" cy="40550"/>
            </a:xfrm>
            <a:custGeom>
              <a:avLst/>
              <a:gdLst/>
              <a:ahLst/>
              <a:cxnLst/>
              <a:rect l="l" t="t" r="r" b="b"/>
              <a:pathLst>
                <a:path w="14795" h="1622" fill="none" extrusionOk="0">
                  <a:moveTo>
                    <a:pt x="14795" y="1621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6;p71">
              <a:extLst>
                <a:ext uri="{FF2B5EF4-FFF2-40B4-BE49-F238E27FC236}">
                  <a16:creationId xmlns:a16="http://schemas.microsoft.com/office/drawing/2014/main" id="{6C51BA14-B351-4585-8923-68B445DF5AF6}"/>
                </a:ext>
              </a:extLst>
            </p:cNvPr>
            <p:cNvSpPr/>
            <p:nvPr/>
          </p:nvSpPr>
          <p:spPr>
            <a:xfrm>
              <a:off x="560800" y="1525625"/>
              <a:ext cx="722200" cy="129175"/>
            </a:xfrm>
            <a:custGeom>
              <a:avLst/>
              <a:gdLst/>
              <a:ahLst/>
              <a:cxnLst/>
              <a:rect l="l" t="t" r="r" b="b"/>
              <a:pathLst>
                <a:path w="28888" h="5167" fill="none" extrusionOk="0">
                  <a:moveTo>
                    <a:pt x="28887" y="1"/>
                  </a:moveTo>
                  <a:lnTo>
                    <a:pt x="0" y="51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97;p71">
              <a:extLst>
                <a:ext uri="{FF2B5EF4-FFF2-40B4-BE49-F238E27FC236}">
                  <a16:creationId xmlns:a16="http://schemas.microsoft.com/office/drawing/2014/main" id="{503F96B1-054B-444F-87B2-68D282221309}"/>
                </a:ext>
              </a:extLst>
            </p:cNvPr>
            <p:cNvSpPr/>
            <p:nvPr/>
          </p:nvSpPr>
          <p:spPr>
            <a:xfrm>
              <a:off x="1154750" y="1525625"/>
              <a:ext cx="128250" cy="363850"/>
            </a:xfrm>
            <a:custGeom>
              <a:avLst/>
              <a:gdLst/>
              <a:ahLst/>
              <a:cxnLst/>
              <a:rect l="l" t="t" r="r" b="b"/>
              <a:pathLst>
                <a:path w="5130" h="14554" fill="none" extrusionOk="0">
                  <a:moveTo>
                    <a:pt x="5129" y="1"/>
                  </a:moveTo>
                  <a:lnTo>
                    <a:pt x="0" y="14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98;p71">
              <a:extLst>
                <a:ext uri="{FF2B5EF4-FFF2-40B4-BE49-F238E27FC236}">
                  <a16:creationId xmlns:a16="http://schemas.microsoft.com/office/drawing/2014/main" id="{5263C0FA-2A05-496B-8F9B-95C5F013DDC2}"/>
                </a:ext>
              </a:extLst>
            </p:cNvPr>
            <p:cNvSpPr/>
            <p:nvPr/>
          </p:nvSpPr>
          <p:spPr>
            <a:xfrm>
              <a:off x="918550" y="1695300"/>
              <a:ext cx="236225" cy="194175"/>
            </a:xfrm>
            <a:custGeom>
              <a:avLst/>
              <a:gdLst/>
              <a:ahLst/>
              <a:cxnLst/>
              <a:rect l="l" t="t" r="r" b="b"/>
              <a:pathLst>
                <a:path w="9449" h="7767" fill="none" extrusionOk="0">
                  <a:moveTo>
                    <a:pt x="1" y="0"/>
                  </a:moveTo>
                  <a:lnTo>
                    <a:pt x="9448" y="77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99;p71">
              <a:extLst>
                <a:ext uri="{FF2B5EF4-FFF2-40B4-BE49-F238E27FC236}">
                  <a16:creationId xmlns:a16="http://schemas.microsoft.com/office/drawing/2014/main" id="{A3BCEAE8-CF4E-46DC-AF2C-699C5C267EF0}"/>
                </a:ext>
              </a:extLst>
            </p:cNvPr>
            <p:cNvSpPr/>
            <p:nvPr/>
          </p:nvSpPr>
          <p:spPr>
            <a:xfrm>
              <a:off x="995075" y="1889450"/>
              <a:ext cx="159700" cy="215350"/>
            </a:xfrm>
            <a:custGeom>
              <a:avLst/>
              <a:gdLst/>
              <a:ahLst/>
              <a:cxnLst/>
              <a:rect l="l" t="t" r="r" b="b"/>
              <a:pathLst>
                <a:path w="6388" h="8614" fill="none" extrusionOk="0">
                  <a:moveTo>
                    <a:pt x="0" y="8613"/>
                  </a:moveTo>
                  <a:lnTo>
                    <a:pt x="638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00;p71">
              <a:extLst>
                <a:ext uri="{FF2B5EF4-FFF2-40B4-BE49-F238E27FC236}">
                  <a16:creationId xmlns:a16="http://schemas.microsoft.com/office/drawing/2014/main" id="{0BBBAB63-2A3D-415B-B35D-BA8A0F42A2E6}"/>
                </a:ext>
              </a:extLst>
            </p:cNvPr>
            <p:cNvSpPr/>
            <p:nvPr/>
          </p:nvSpPr>
          <p:spPr>
            <a:xfrm>
              <a:off x="918550" y="1525625"/>
              <a:ext cx="364450" cy="169700"/>
            </a:xfrm>
            <a:custGeom>
              <a:avLst/>
              <a:gdLst/>
              <a:ahLst/>
              <a:cxnLst/>
              <a:rect l="l" t="t" r="r" b="b"/>
              <a:pathLst>
                <a:path w="14578" h="6788" fill="none" extrusionOk="0">
                  <a:moveTo>
                    <a:pt x="1" y="6787"/>
                  </a:moveTo>
                  <a:lnTo>
                    <a:pt x="14577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01;p71">
              <a:extLst>
                <a:ext uri="{FF2B5EF4-FFF2-40B4-BE49-F238E27FC236}">
                  <a16:creationId xmlns:a16="http://schemas.microsoft.com/office/drawing/2014/main" id="{B8E47505-C8AA-47B6-A3FC-8AE1ED85E2BF}"/>
                </a:ext>
              </a:extLst>
            </p:cNvPr>
            <p:cNvSpPr/>
            <p:nvPr/>
          </p:nvSpPr>
          <p:spPr>
            <a:xfrm>
              <a:off x="1154750" y="1889450"/>
              <a:ext cx="176025" cy="242250"/>
            </a:xfrm>
            <a:custGeom>
              <a:avLst/>
              <a:gdLst/>
              <a:ahLst/>
              <a:cxnLst/>
              <a:rect l="l" t="t" r="r" b="b"/>
              <a:pathLst>
                <a:path w="7041" h="9690" fill="none" extrusionOk="0">
                  <a:moveTo>
                    <a:pt x="0" y="0"/>
                  </a:moveTo>
                  <a:lnTo>
                    <a:pt x="7041" y="9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02;p71">
              <a:extLst>
                <a:ext uri="{FF2B5EF4-FFF2-40B4-BE49-F238E27FC236}">
                  <a16:creationId xmlns:a16="http://schemas.microsoft.com/office/drawing/2014/main" id="{1D219C6E-720D-40A1-A2F9-4521AECD5AA6}"/>
                </a:ext>
              </a:extLst>
            </p:cNvPr>
            <p:cNvSpPr/>
            <p:nvPr/>
          </p:nvSpPr>
          <p:spPr>
            <a:xfrm>
              <a:off x="1330750" y="1821700"/>
              <a:ext cx="129150" cy="310000"/>
            </a:xfrm>
            <a:custGeom>
              <a:avLst/>
              <a:gdLst/>
              <a:ahLst/>
              <a:cxnLst/>
              <a:rect l="l" t="t" r="r" b="b"/>
              <a:pathLst>
                <a:path w="5166" h="12400" fill="none" extrusionOk="0">
                  <a:moveTo>
                    <a:pt x="1" y="12400"/>
                  </a:moveTo>
                  <a:lnTo>
                    <a:pt x="516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03;p71">
              <a:extLst>
                <a:ext uri="{FF2B5EF4-FFF2-40B4-BE49-F238E27FC236}">
                  <a16:creationId xmlns:a16="http://schemas.microsoft.com/office/drawing/2014/main" id="{CB6A8FF4-E625-4F1E-8416-EEBFBDD7C65F}"/>
                </a:ext>
              </a:extLst>
            </p:cNvPr>
            <p:cNvSpPr/>
            <p:nvPr/>
          </p:nvSpPr>
          <p:spPr>
            <a:xfrm>
              <a:off x="1459875" y="1666875"/>
              <a:ext cx="175750" cy="154850"/>
            </a:xfrm>
            <a:custGeom>
              <a:avLst/>
              <a:gdLst/>
              <a:ahLst/>
              <a:cxnLst/>
              <a:rect l="l" t="t" r="r" b="b"/>
              <a:pathLst>
                <a:path w="7030" h="6194" fill="none" extrusionOk="0">
                  <a:moveTo>
                    <a:pt x="1" y="6194"/>
                  </a:moveTo>
                  <a:lnTo>
                    <a:pt x="702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04;p71">
              <a:extLst>
                <a:ext uri="{FF2B5EF4-FFF2-40B4-BE49-F238E27FC236}">
                  <a16:creationId xmlns:a16="http://schemas.microsoft.com/office/drawing/2014/main" id="{AAA6EDFB-BD87-4092-8FEF-8576431C90F5}"/>
                </a:ext>
              </a:extLst>
            </p:cNvPr>
            <p:cNvSpPr/>
            <p:nvPr/>
          </p:nvSpPr>
          <p:spPr>
            <a:xfrm>
              <a:off x="1154750" y="1821700"/>
              <a:ext cx="305150" cy="67775"/>
            </a:xfrm>
            <a:custGeom>
              <a:avLst/>
              <a:gdLst/>
              <a:ahLst/>
              <a:cxnLst/>
              <a:rect l="l" t="t" r="r" b="b"/>
              <a:pathLst>
                <a:path w="12206" h="2711" fill="none" extrusionOk="0">
                  <a:moveTo>
                    <a:pt x="0" y="2710"/>
                  </a:moveTo>
                  <a:lnTo>
                    <a:pt x="122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5;p71">
              <a:extLst>
                <a:ext uri="{FF2B5EF4-FFF2-40B4-BE49-F238E27FC236}">
                  <a16:creationId xmlns:a16="http://schemas.microsoft.com/office/drawing/2014/main" id="{197D3F30-430E-4872-923D-1ED83B10D23D}"/>
                </a:ext>
              </a:extLst>
            </p:cNvPr>
            <p:cNvSpPr/>
            <p:nvPr/>
          </p:nvSpPr>
          <p:spPr>
            <a:xfrm>
              <a:off x="1459875" y="1821700"/>
              <a:ext cx="134300" cy="433400"/>
            </a:xfrm>
            <a:custGeom>
              <a:avLst/>
              <a:gdLst/>
              <a:ahLst/>
              <a:cxnLst/>
              <a:rect l="l" t="t" r="r" b="b"/>
              <a:pathLst>
                <a:path w="5372" h="17336" fill="none" extrusionOk="0">
                  <a:moveTo>
                    <a:pt x="1" y="1"/>
                  </a:moveTo>
                  <a:lnTo>
                    <a:pt x="5372" y="17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06;p71">
              <a:extLst>
                <a:ext uri="{FF2B5EF4-FFF2-40B4-BE49-F238E27FC236}">
                  <a16:creationId xmlns:a16="http://schemas.microsoft.com/office/drawing/2014/main" id="{988117A5-CFAE-44E6-882D-6D8861844BA6}"/>
                </a:ext>
              </a:extLst>
            </p:cNvPr>
            <p:cNvSpPr/>
            <p:nvPr/>
          </p:nvSpPr>
          <p:spPr>
            <a:xfrm>
              <a:off x="1594150" y="1889450"/>
              <a:ext cx="113150" cy="365650"/>
            </a:xfrm>
            <a:custGeom>
              <a:avLst/>
              <a:gdLst/>
              <a:ahLst/>
              <a:cxnLst/>
              <a:rect l="l" t="t" r="r" b="b"/>
              <a:pathLst>
                <a:path w="4526" h="14626" fill="none" extrusionOk="0">
                  <a:moveTo>
                    <a:pt x="1" y="14625"/>
                  </a:moveTo>
                  <a:lnTo>
                    <a:pt x="4525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07;p71">
              <a:extLst>
                <a:ext uri="{FF2B5EF4-FFF2-40B4-BE49-F238E27FC236}">
                  <a16:creationId xmlns:a16="http://schemas.microsoft.com/office/drawing/2014/main" id="{6A463A91-3246-4291-AE79-EE0C66FFFF0B}"/>
                </a:ext>
              </a:extLst>
            </p:cNvPr>
            <p:cNvSpPr/>
            <p:nvPr/>
          </p:nvSpPr>
          <p:spPr>
            <a:xfrm>
              <a:off x="1115425" y="2255075"/>
              <a:ext cx="478750" cy="165450"/>
            </a:xfrm>
            <a:custGeom>
              <a:avLst/>
              <a:gdLst/>
              <a:ahLst/>
              <a:cxnLst/>
              <a:rect l="l" t="t" r="r" b="b"/>
              <a:pathLst>
                <a:path w="19150" h="6618" fill="none" extrusionOk="0">
                  <a:moveTo>
                    <a:pt x="1" y="6617"/>
                  </a:moveTo>
                  <a:lnTo>
                    <a:pt x="1915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08;p71">
              <a:extLst>
                <a:ext uri="{FF2B5EF4-FFF2-40B4-BE49-F238E27FC236}">
                  <a16:creationId xmlns:a16="http://schemas.microsoft.com/office/drawing/2014/main" id="{891BF5FC-A468-41C7-9632-073A077020D7}"/>
                </a:ext>
              </a:extLst>
            </p:cNvPr>
            <p:cNvSpPr/>
            <p:nvPr/>
          </p:nvSpPr>
          <p:spPr>
            <a:xfrm>
              <a:off x="1530050" y="2255075"/>
              <a:ext cx="64125" cy="314825"/>
            </a:xfrm>
            <a:custGeom>
              <a:avLst/>
              <a:gdLst/>
              <a:ahLst/>
              <a:cxnLst/>
              <a:rect l="l" t="t" r="r" b="b"/>
              <a:pathLst>
                <a:path w="2565" h="12593" fill="none" extrusionOk="0">
                  <a:moveTo>
                    <a:pt x="2565" y="0"/>
                  </a:moveTo>
                  <a:lnTo>
                    <a:pt x="0" y="1259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09;p71">
              <a:extLst>
                <a:ext uri="{FF2B5EF4-FFF2-40B4-BE49-F238E27FC236}">
                  <a16:creationId xmlns:a16="http://schemas.microsoft.com/office/drawing/2014/main" id="{3320ED9B-0098-4118-92DE-470F01D3751E}"/>
                </a:ext>
              </a:extLst>
            </p:cNvPr>
            <p:cNvSpPr/>
            <p:nvPr/>
          </p:nvSpPr>
          <p:spPr>
            <a:xfrm>
              <a:off x="1231250" y="2569875"/>
              <a:ext cx="310925" cy="132800"/>
            </a:xfrm>
            <a:custGeom>
              <a:avLst/>
              <a:gdLst/>
              <a:ahLst/>
              <a:cxnLst/>
              <a:rect l="l" t="t" r="r" b="b"/>
              <a:pathLst>
                <a:path w="12437" h="5312" fill="none" extrusionOk="0">
                  <a:moveTo>
                    <a:pt x="1" y="5311"/>
                  </a:moveTo>
                  <a:lnTo>
                    <a:pt x="1243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10;p71">
              <a:extLst>
                <a:ext uri="{FF2B5EF4-FFF2-40B4-BE49-F238E27FC236}">
                  <a16:creationId xmlns:a16="http://schemas.microsoft.com/office/drawing/2014/main" id="{63A4835B-CC05-487E-8F94-795B5E9475C2}"/>
                </a:ext>
              </a:extLst>
            </p:cNvPr>
            <p:cNvSpPr/>
            <p:nvPr/>
          </p:nvSpPr>
          <p:spPr>
            <a:xfrm>
              <a:off x="1113325" y="2131675"/>
              <a:ext cx="217450" cy="283400"/>
            </a:xfrm>
            <a:custGeom>
              <a:avLst/>
              <a:gdLst/>
              <a:ahLst/>
              <a:cxnLst/>
              <a:rect l="l" t="t" r="r" b="b"/>
              <a:pathLst>
                <a:path w="8698" h="11336" fill="none" extrusionOk="0">
                  <a:moveTo>
                    <a:pt x="8698" y="1"/>
                  </a:moveTo>
                  <a:lnTo>
                    <a:pt x="0" y="113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11;p71">
              <a:extLst>
                <a:ext uri="{FF2B5EF4-FFF2-40B4-BE49-F238E27FC236}">
                  <a16:creationId xmlns:a16="http://schemas.microsoft.com/office/drawing/2014/main" id="{0665788A-1760-4007-9127-E8AFE24EF697}"/>
                </a:ext>
              </a:extLst>
            </p:cNvPr>
            <p:cNvSpPr/>
            <p:nvPr/>
          </p:nvSpPr>
          <p:spPr>
            <a:xfrm>
              <a:off x="1330750" y="2131675"/>
              <a:ext cx="284300" cy="114950"/>
            </a:xfrm>
            <a:custGeom>
              <a:avLst/>
              <a:gdLst/>
              <a:ahLst/>
              <a:cxnLst/>
              <a:rect l="l" t="t" r="r" b="b"/>
              <a:pathLst>
                <a:path w="11372" h="4598" fill="none" extrusionOk="0">
                  <a:moveTo>
                    <a:pt x="1" y="1"/>
                  </a:moveTo>
                  <a:lnTo>
                    <a:pt x="11372" y="459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12;p71">
              <a:extLst>
                <a:ext uri="{FF2B5EF4-FFF2-40B4-BE49-F238E27FC236}">
                  <a16:creationId xmlns:a16="http://schemas.microsoft.com/office/drawing/2014/main" id="{36169094-EA0E-4249-89BC-DFCD04674D71}"/>
                </a:ext>
              </a:extLst>
            </p:cNvPr>
            <p:cNvSpPr/>
            <p:nvPr/>
          </p:nvSpPr>
          <p:spPr>
            <a:xfrm>
              <a:off x="1615025" y="2089950"/>
              <a:ext cx="422200" cy="156675"/>
            </a:xfrm>
            <a:custGeom>
              <a:avLst/>
              <a:gdLst/>
              <a:ahLst/>
              <a:cxnLst/>
              <a:rect l="l" t="t" r="r" b="b"/>
              <a:pathLst>
                <a:path w="16888" h="6267" fill="none" extrusionOk="0">
                  <a:moveTo>
                    <a:pt x="1" y="6267"/>
                  </a:moveTo>
                  <a:lnTo>
                    <a:pt x="1688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13;p71">
              <a:extLst>
                <a:ext uri="{FF2B5EF4-FFF2-40B4-BE49-F238E27FC236}">
                  <a16:creationId xmlns:a16="http://schemas.microsoft.com/office/drawing/2014/main" id="{6F3F81E6-1F43-4E07-86A8-84D8B6B3A39F}"/>
                </a:ext>
              </a:extLst>
            </p:cNvPr>
            <p:cNvSpPr/>
            <p:nvPr/>
          </p:nvSpPr>
          <p:spPr>
            <a:xfrm>
              <a:off x="2037200" y="2089950"/>
              <a:ext cx="233500" cy="303650"/>
            </a:xfrm>
            <a:custGeom>
              <a:avLst/>
              <a:gdLst/>
              <a:ahLst/>
              <a:cxnLst/>
              <a:rect l="l" t="t" r="r" b="b"/>
              <a:pathLst>
                <a:path w="9340" h="12146" fill="none" extrusionOk="0">
                  <a:moveTo>
                    <a:pt x="1" y="0"/>
                  </a:moveTo>
                  <a:lnTo>
                    <a:pt x="9339" y="12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14;p71">
              <a:extLst>
                <a:ext uri="{FF2B5EF4-FFF2-40B4-BE49-F238E27FC236}">
                  <a16:creationId xmlns:a16="http://schemas.microsoft.com/office/drawing/2014/main" id="{04C634AB-E209-4393-8ADD-DF906A92844B}"/>
                </a:ext>
              </a:extLst>
            </p:cNvPr>
            <p:cNvSpPr/>
            <p:nvPr/>
          </p:nvSpPr>
          <p:spPr>
            <a:xfrm>
              <a:off x="1596875" y="2246600"/>
              <a:ext cx="673825" cy="127050"/>
            </a:xfrm>
            <a:custGeom>
              <a:avLst/>
              <a:gdLst/>
              <a:ahLst/>
              <a:cxnLst/>
              <a:rect l="l" t="t" r="r" b="b"/>
              <a:pathLst>
                <a:path w="26953" h="5082" fill="none" extrusionOk="0">
                  <a:moveTo>
                    <a:pt x="26952" y="508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15;p71">
              <a:extLst>
                <a:ext uri="{FF2B5EF4-FFF2-40B4-BE49-F238E27FC236}">
                  <a16:creationId xmlns:a16="http://schemas.microsoft.com/office/drawing/2014/main" id="{22C49971-BAC1-4137-BC58-86EAE1CE8C57}"/>
                </a:ext>
              </a:extLst>
            </p:cNvPr>
            <p:cNvSpPr/>
            <p:nvPr/>
          </p:nvSpPr>
          <p:spPr>
            <a:xfrm>
              <a:off x="1596875" y="2246600"/>
              <a:ext cx="316975" cy="555875"/>
            </a:xfrm>
            <a:custGeom>
              <a:avLst/>
              <a:gdLst/>
              <a:ahLst/>
              <a:cxnLst/>
              <a:rect l="l" t="t" r="r" b="b"/>
              <a:pathLst>
                <a:path w="12679" h="22235" fill="none" extrusionOk="0">
                  <a:moveTo>
                    <a:pt x="1" y="1"/>
                  </a:moveTo>
                  <a:lnTo>
                    <a:pt x="12678" y="2223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16;p71">
              <a:extLst>
                <a:ext uri="{FF2B5EF4-FFF2-40B4-BE49-F238E27FC236}">
                  <a16:creationId xmlns:a16="http://schemas.microsoft.com/office/drawing/2014/main" id="{4FBA2609-7B71-4B34-8CB1-0B58C1ECC25D}"/>
                </a:ext>
              </a:extLst>
            </p:cNvPr>
            <p:cNvSpPr/>
            <p:nvPr/>
          </p:nvSpPr>
          <p:spPr>
            <a:xfrm>
              <a:off x="1596875" y="2246600"/>
              <a:ext cx="507800" cy="355075"/>
            </a:xfrm>
            <a:custGeom>
              <a:avLst/>
              <a:gdLst/>
              <a:ahLst/>
              <a:cxnLst/>
              <a:rect l="l" t="t" r="r" b="b"/>
              <a:pathLst>
                <a:path w="20312" h="14203" fill="none" extrusionOk="0">
                  <a:moveTo>
                    <a:pt x="1" y="1"/>
                  </a:moveTo>
                  <a:lnTo>
                    <a:pt x="20311" y="142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17;p71">
              <a:extLst>
                <a:ext uri="{FF2B5EF4-FFF2-40B4-BE49-F238E27FC236}">
                  <a16:creationId xmlns:a16="http://schemas.microsoft.com/office/drawing/2014/main" id="{18DAE4AD-0E4B-457D-9BB8-FD7C59FBF13B}"/>
                </a:ext>
              </a:extLst>
            </p:cNvPr>
            <p:cNvSpPr/>
            <p:nvPr/>
          </p:nvSpPr>
          <p:spPr>
            <a:xfrm>
              <a:off x="1530050" y="2569875"/>
              <a:ext cx="383800" cy="232600"/>
            </a:xfrm>
            <a:custGeom>
              <a:avLst/>
              <a:gdLst/>
              <a:ahLst/>
              <a:cxnLst/>
              <a:rect l="l" t="t" r="r" b="b"/>
              <a:pathLst>
                <a:path w="15352" h="9304" fill="none" extrusionOk="0">
                  <a:moveTo>
                    <a:pt x="0" y="1"/>
                  </a:moveTo>
                  <a:lnTo>
                    <a:pt x="15351" y="930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18;p71">
              <a:extLst>
                <a:ext uri="{FF2B5EF4-FFF2-40B4-BE49-F238E27FC236}">
                  <a16:creationId xmlns:a16="http://schemas.microsoft.com/office/drawing/2014/main" id="{D29B89D8-00E4-43B8-AE91-8D5130D6925C}"/>
                </a:ext>
              </a:extLst>
            </p:cNvPr>
            <p:cNvSpPr/>
            <p:nvPr/>
          </p:nvSpPr>
          <p:spPr>
            <a:xfrm>
              <a:off x="1530050" y="2569875"/>
              <a:ext cx="126425" cy="445800"/>
            </a:xfrm>
            <a:custGeom>
              <a:avLst/>
              <a:gdLst/>
              <a:ahLst/>
              <a:cxnLst/>
              <a:rect l="l" t="t" r="r" b="b"/>
              <a:pathLst>
                <a:path w="5057" h="17832" fill="none" extrusionOk="0">
                  <a:moveTo>
                    <a:pt x="5057" y="17832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19;p71">
              <a:extLst>
                <a:ext uri="{FF2B5EF4-FFF2-40B4-BE49-F238E27FC236}">
                  <a16:creationId xmlns:a16="http://schemas.microsoft.com/office/drawing/2014/main" id="{3DEB518F-A845-49BD-B700-F9EFFD4DD9AB}"/>
                </a:ext>
              </a:extLst>
            </p:cNvPr>
            <p:cNvSpPr/>
            <p:nvPr/>
          </p:nvSpPr>
          <p:spPr>
            <a:xfrm>
              <a:off x="1497375" y="3024425"/>
              <a:ext cx="164850" cy="32675"/>
            </a:xfrm>
            <a:custGeom>
              <a:avLst/>
              <a:gdLst/>
              <a:ahLst/>
              <a:cxnLst/>
              <a:rect l="l" t="t" r="r" b="b"/>
              <a:pathLst>
                <a:path w="6594" h="1307" fill="none" extrusionOk="0">
                  <a:moveTo>
                    <a:pt x="1" y="1307"/>
                  </a:moveTo>
                  <a:lnTo>
                    <a:pt x="65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20;p71">
              <a:extLst>
                <a:ext uri="{FF2B5EF4-FFF2-40B4-BE49-F238E27FC236}">
                  <a16:creationId xmlns:a16="http://schemas.microsoft.com/office/drawing/2014/main" id="{6094D6C3-A7DF-4878-82E0-A25964F88AE5}"/>
                </a:ext>
              </a:extLst>
            </p:cNvPr>
            <p:cNvSpPr/>
            <p:nvPr/>
          </p:nvSpPr>
          <p:spPr>
            <a:xfrm>
              <a:off x="1662200" y="3024425"/>
              <a:ext cx="151250" cy="218975"/>
            </a:xfrm>
            <a:custGeom>
              <a:avLst/>
              <a:gdLst/>
              <a:ahLst/>
              <a:cxnLst/>
              <a:rect l="l" t="t" r="r" b="b"/>
              <a:pathLst>
                <a:path w="6050" h="8759" fill="none" extrusionOk="0">
                  <a:moveTo>
                    <a:pt x="1" y="0"/>
                  </a:moveTo>
                  <a:lnTo>
                    <a:pt x="6049" y="875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21;p71">
              <a:extLst>
                <a:ext uri="{FF2B5EF4-FFF2-40B4-BE49-F238E27FC236}">
                  <a16:creationId xmlns:a16="http://schemas.microsoft.com/office/drawing/2014/main" id="{F44A85B5-3F53-436F-86A4-9F282116C431}"/>
                </a:ext>
              </a:extLst>
            </p:cNvPr>
            <p:cNvSpPr/>
            <p:nvPr/>
          </p:nvSpPr>
          <p:spPr>
            <a:xfrm>
              <a:off x="1813725" y="3036525"/>
              <a:ext cx="32675" cy="206275"/>
            </a:xfrm>
            <a:custGeom>
              <a:avLst/>
              <a:gdLst/>
              <a:ahLst/>
              <a:cxnLst/>
              <a:rect l="l" t="t" r="r" b="b"/>
              <a:pathLst>
                <a:path w="1307" h="8251" fill="none" extrusionOk="0">
                  <a:moveTo>
                    <a:pt x="0" y="8250"/>
                  </a:moveTo>
                  <a:lnTo>
                    <a:pt x="130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22;p71">
              <a:extLst>
                <a:ext uri="{FF2B5EF4-FFF2-40B4-BE49-F238E27FC236}">
                  <a16:creationId xmlns:a16="http://schemas.microsoft.com/office/drawing/2014/main" id="{A1245195-FBA0-4186-9303-E070B6BC7BD5}"/>
                </a:ext>
              </a:extLst>
            </p:cNvPr>
            <p:cNvSpPr/>
            <p:nvPr/>
          </p:nvSpPr>
          <p:spPr>
            <a:xfrm>
              <a:off x="1813425" y="3243375"/>
              <a:ext cx="145175" cy="50525"/>
            </a:xfrm>
            <a:custGeom>
              <a:avLst/>
              <a:gdLst/>
              <a:ahLst/>
              <a:cxnLst/>
              <a:rect l="l" t="t" r="r" b="b"/>
              <a:pathLst>
                <a:path w="5807" h="2021" fill="none" extrusionOk="0">
                  <a:moveTo>
                    <a:pt x="0" y="0"/>
                  </a:moveTo>
                  <a:lnTo>
                    <a:pt x="5807" y="2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23;p71">
              <a:extLst>
                <a:ext uri="{FF2B5EF4-FFF2-40B4-BE49-F238E27FC236}">
                  <a16:creationId xmlns:a16="http://schemas.microsoft.com/office/drawing/2014/main" id="{EA899930-6694-4116-B54A-CAF17A37F521}"/>
                </a:ext>
              </a:extLst>
            </p:cNvPr>
            <p:cNvSpPr/>
            <p:nvPr/>
          </p:nvSpPr>
          <p:spPr>
            <a:xfrm>
              <a:off x="1949200" y="3290550"/>
              <a:ext cx="52350" cy="323300"/>
            </a:xfrm>
            <a:custGeom>
              <a:avLst/>
              <a:gdLst/>
              <a:ahLst/>
              <a:cxnLst/>
              <a:rect l="l" t="t" r="r" b="b"/>
              <a:pathLst>
                <a:path w="2094" h="12932" fill="none" extrusionOk="0">
                  <a:moveTo>
                    <a:pt x="1" y="1"/>
                  </a:moveTo>
                  <a:lnTo>
                    <a:pt x="2093" y="129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24;p71">
              <a:extLst>
                <a:ext uri="{FF2B5EF4-FFF2-40B4-BE49-F238E27FC236}">
                  <a16:creationId xmlns:a16="http://schemas.microsoft.com/office/drawing/2014/main" id="{FAE11266-0E70-44D5-8858-8E3CDE17ACB4}"/>
                </a:ext>
              </a:extLst>
            </p:cNvPr>
            <p:cNvSpPr/>
            <p:nvPr/>
          </p:nvSpPr>
          <p:spPr>
            <a:xfrm>
              <a:off x="1113325" y="2415050"/>
              <a:ext cx="416750" cy="154850"/>
            </a:xfrm>
            <a:custGeom>
              <a:avLst/>
              <a:gdLst/>
              <a:ahLst/>
              <a:cxnLst/>
              <a:rect l="l" t="t" r="r" b="b"/>
              <a:pathLst>
                <a:path w="16670" h="6194" fill="none" extrusionOk="0">
                  <a:moveTo>
                    <a:pt x="0" y="0"/>
                  </a:moveTo>
                  <a:lnTo>
                    <a:pt x="16669" y="619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25;p71">
              <a:extLst>
                <a:ext uri="{FF2B5EF4-FFF2-40B4-BE49-F238E27FC236}">
                  <a16:creationId xmlns:a16="http://schemas.microsoft.com/office/drawing/2014/main" id="{74E3E17F-5431-441F-9ED0-718A903B547D}"/>
                </a:ext>
              </a:extLst>
            </p:cNvPr>
            <p:cNvSpPr/>
            <p:nvPr/>
          </p:nvSpPr>
          <p:spPr>
            <a:xfrm>
              <a:off x="2032675" y="1784200"/>
              <a:ext cx="84100" cy="296100"/>
            </a:xfrm>
            <a:custGeom>
              <a:avLst/>
              <a:gdLst/>
              <a:ahLst/>
              <a:cxnLst/>
              <a:rect l="l" t="t" r="r" b="b"/>
              <a:pathLst>
                <a:path w="3364" h="11844" fill="none" extrusionOk="0">
                  <a:moveTo>
                    <a:pt x="0" y="11843"/>
                  </a:moveTo>
                  <a:lnTo>
                    <a:pt x="336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26;p71">
              <a:extLst>
                <a:ext uri="{FF2B5EF4-FFF2-40B4-BE49-F238E27FC236}">
                  <a16:creationId xmlns:a16="http://schemas.microsoft.com/office/drawing/2014/main" id="{DB76D04F-7230-44B9-92FB-9DD1FCAE5722}"/>
                </a:ext>
              </a:extLst>
            </p:cNvPr>
            <p:cNvSpPr/>
            <p:nvPr/>
          </p:nvSpPr>
          <p:spPr>
            <a:xfrm>
              <a:off x="2116750" y="1784200"/>
              <a:ext cx="275225" cy="167575"/>
            </a:xfrm>
            <a:custGeom>
              <a:avLst/>
              <a:gdLst/>
              <a:ahLst/>
              <a:cxnLst/>
              <a:rect l="l" t="t" r="r" b="b"/>
              <a:pathLst>
                <a:path w="11009" h="6703" fill="none" extrusionOk="0">
                  <a:moveTo>
                    <a:pt x="0" y="1"/>
                  </a:moveTo>
                  <a:lnTo>
                    <a:pt x="11008" y="6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27;p71">
              <a:extLst>
                <a:ext uri="{FF2B5EF4-FFF2-40B4-BE49-F238E27FC236}">
                  <a16:creationId xmlns:a16="http://schemas.microsoft.com/office/drawing/2014/main" id="{8D84C84E-FFA7-44F3-A61E-A46ED6449A05}"/>
                </a:ext>
              </a:extLst>
            </p:cNvPr>
            <p:cNvSpPr/>
            <p:nvPr/>
          </p:nvSpPr>
          <p:spPr>
            <a:xfrm>
              <a:off x="1166850" y="792275"/>
              <a:ext cx="1104150" cy="510800"/>
            </a:xfrm>
            <a:custGeom>
              <a:avLst/>
              <a:gdLst/>
              <a:ahLst/>
              <a:cxnLst/>
              <a:rect l="l" t="t" r="r" b="b"/>
              <a:pathLst>
                <a:path w="44166" h="20432" fill="none" extrusionOk="0">
                  <a:moveTo>
                    <a:pt x="7041" y="11529"/>
                  </a:moveTo>
                  <a:lnTo>
                    <a:pt x="22440" y="4162"/>
                  </a:lnTo>
                  <a:lnTo>
                    <a:pt x="34815" y="0"/>
                  </a:lnTo>
                  <a:lnTo>
                    <a:pt x="44166" y="484"/>
                  </a:lnTo>
                  <a:lnTo>
                    <a:pt x="38964" y="8565"/>
                  </a:lnTo>
                  <a:lnTo>
                    <a:pt x="33012" y="10065"/>
                  </a:lnTo>
                  <a:lnTo>
                    <a:pt x="22440" y="4839"/>
                  </a:lnTo>
                  <a:lnTo>
                    <a:pt x="18750" y="15424"/>
                  </a:lnTo>
                  <a:cubicBezTo>
                    <a:pt x="18750" y="15424"/>
                    <a:pt x="6206" y="11154"/>
                    <a:pt x="6557" y="11516"/>
                  </a:cubicBezTo>
                  <a:lnTo>
                    <a:pt x="0" y="2043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28;p71">
              <a:extLst>
                <a:ext uri="{FF2B5EF4-FFF2-40B4-BE49-F238E27FC236}">
                  <a16:creationId xmlns:a16="http://schemas.microsoft.com/office/drawing/2014/main" id="{A7253273-CB43-4DBF-9691-69AD55754327}"/>
                </a:ext>
              </a:extLst>
            </p:cNvPr>
            <p:cNvSpPr/>
            <p:nvPr/>
          </p:nvSpPr>
          <p:spPr>
            <a:xfrm>
              <a:off x="1154750" y="1080175"/>
              <a:ext cx="231975" cy="222900"/>
            </a:xfrm>
            <a:custGeom>
              <a:avLst/>
              <a:gdLst/>
              <a:ahLst/>
              <a:cxnLst/>
              <a:rect l="l" t="t" r="r" b="b"/>
              <a:pathLst>
                <a:path w="9279" h="8916" fill="none" extrusionOk="0">
                  <a:moveTo>
                    <a:pt x="0" y="8916"/>
                  </a:moveTo>
                  <a:lnTo>
                    <a:pt x="9279" y="6883"/>
                  </a:lnTo>
                  <a:lnTo>
                    <a:pt x="704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29;p71">
              <a:extLst>
                <a:ext uri="{FF2B5EF4-FFF2-40B4-BE49-F238E27FC236}">
                  <a16:creationId xmlns:a16="http://schemas.microsoft.com/office/drawing/2014/main" id="{76975E94-E89D-482F-BA1A-EAF082BC9BE7}"/>
                </a:ext>
              </a:extLst>
            </p:cNvPr>
            <p:cNvSpPr/>
            <p:nvPr/>
          </p:nvSpPr>
          <p:spPr>
            <a:xfrm>
              <a:off x="1382775" y="1177850"/>
              <a:ext cx="252850" cy="62325"/>
            </a:xfrm>
            <a:custGeom>
              <a:avLst/>
              <a:gdLst/>
              <a:ahLst/>
              <a:cxnLst/>
              <a:rect l="l" t="t" r="r" b="b"/>
              <a:pathLst>
                <a:path w="10114" h="2493" fill="none" extrusionOk="0">
                  <a:moveTo>
                    <a:pt x="0" y="2493"/>
                  </a:moveTo>
                  <a:lnTo>
                    <a:pt x="1011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30;p71">
              <a:extLst>
                <a:ext uri="{FF2B5EF4-FFF2-40B4-BE49-F238E27FC236}">
                  <a16:creationId xmlns:a16="http://schemas.microsoft.com/office/drawing/2014/main" id="{8093551B-7D36-4BFC-8255-0B3354164B04}"/>
                </a:ext>
              </a:extLst>
            </p:cNvPr>
            <p:cNvSpPr/>
            <p:nvPr/>
          </p:nvSpPr>
          <p:spPr>
            <a:xfrm>
              <a:off x="1647375" y="1043875"/>
              <a:ext cx="344800" cy="134000"/>
            </a:xfrm>
            <a:custGeom>
              <a:avLst/>
              <a:gdLst/>
              <a:ahLst/>
              <a:cxnLst/>
              <a:rect l="l" t="t" r="r" b="b"/>
              <a:pathLst>
                <a:path w="13792" h="5360" fill="none" extrusionOk="0">
                  <a:moveTo>
                    <a:pt x="1" y="5360"/>
                  </a:moveTo>
                  <a:lnTo>
                    <a:pt x="1379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331;p71">
              <a:extLst>
                <a:ext uri="{FF2B5EF4-FFF2-40B4-BE49-F238E27FC236}">
                  <a16:creationId xmlns:a16="http://schemas.microsoft.com/office/drawing/2014/main" id="{CE4292A7-C5DF-4096-9249-55EDCE2A192A}"/>
                </a:ext>
              </a:extLst>
            </p:cNvPr>
            <p:cNvSpPr/>
            <p:nvPr/>
          </p:nvSpPr>
          <p:spPr>
            <a:xfrm>
              <a:off x="1992150" y="792275"/>
              <a:ext cx="54750" cy="263725"/>
            </a:xfrm>
            <a:custGeom>
              <a:avLst/>
              <a:gdLst/>
              <a:ahLst/>
              <a:cxnLst/>
              <a:rect l="l" t="t" r="r" b="b"/>
              <a:pathLst>
                <a:path w="2190" h="10549" fill="none" extrusionOk="0">
                  <a:moveTo>
                    <a:pt x="0" y="10549"/>
                  </a:moveTo>
                  <a:lnTo>
                    <a:pt x="219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332;p71">
              <a:extLst>
                <a:ext uri="{FF2B5EF4-FFF2-40B4-BE49-F238E27FC236}">
                  <a16:creationId xmlns:a16="http://schemas.microsoft.com/office/drawing/2014/main" id="{82812B06-A95E-410A-9390-72489F0AF025}"/>
                </a:ext>
              </a:extLst>
            </p:cNvPr>
            <p:cNvSpPr/>
            <p:nvPr/>
          </p:nvSpPr>
          <p:spPr>
            <a:xfrm>
              <a:off x="2046875" y="792275"/>
              <a:ext cx="82000" cy="202025"/>
            </a:xfrm>
            <a:custGeom>
              <a:avLst/>
              <a:gdLst/>
              <a:ahLst/>
              <a:cxnLst/>
              <a:rect l="l" t="t" r="r" b="b"/>
              <a:pathLst>
                <a:path w="3280" h="8081" fill="none" extrusionOk="0">
                  <a:moveTo>
                    <a:pt x="1" y="0"/>
                  </a:moveTo>
                  <a:lnTo>
                    <a:pt x="3279" y="808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333;p71">
              <a:extLst>
                <a:ext uri="{FF2B5EF4-FFF2-40B4-BE49-F238E27FC236}">
                  <a16:creationId xmlns:a16="http://schemas.microsoft.com/office/drawing/2014/main" id="{7BD975C7-4027-481D-B40A-38E7728625C0}"/>
                </a:ext>
              </a:extLst>
            </p:cNvPr>
            <p:cNvSpPr/>
            <p:nvPr/>
          </p:nvSpPr>
          <p:spPr>
            <a:xfrm>
              <a:off x="1509175" y="1303050"/>
              <a:ext cx="189350" cy="181475"/>
            </a:xfrm>
            <a:custGeom>
              <a:avLst/>
              <a:gdLst/>
              <a:ahLst/>
              <a:cxnLst/>
              <a:rect l="l" t="t" r="r" b="b"/>
              <a:pathLst>
                <a:path w="7574" h="7259" fill="none" extrusionOk="0">
                  <a:moveTo>
                    <a:pt x="1" y="2323"/>
                  </a:moveTo>
                  <a:lnTo>
                    <a:pt x="2577" y="7259"/>
                  </a:lnTo>
                  <a:lnTo>
                    <a:pt x="7573" y="4114"/>
                  </a:lnTo>
                  <a:lnTo>
                    <a:pt x="5541" y="1"/>
                  </a:lnTo>
                  <a:lnTo>
                    <a:pt x="352" y="232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334;p71">
              <a:extLst>
                <a:ext uri="{FF2B5EF4-FFF2-40B4-BE49-F238E27FC236}">
                  <a16:creationId xmlns:a16="http://schemas.microsoft.com/office/drawing/2014/main" id="{1AD7C5BA-0D67-434B-B233-AB32DF1B71E6}"/>
                </a:ext>
              </a:extLst>
            </p:cNvPr>
            <p:cNvSpPr/>
            <p:nvPr/>
          </p:nvSpPr>
          <p:spPr>
            <a:xfrm>
              <a:off x="1850300" y="1393775"/>
              <a:ext cx="487825" cy="350525"/>
            </a:xfrm>
            <a:custGeom>
              <a:avLst/>
              <a:gdLst/>
              <a:ahLst/>
              <a:cxnLst/>
              <a:rect l="l" t="t" r="r" b="b"/>
              <a:pathLst>
                <a:path w="19513" h="14021" fill="none" extrusionOk="0">
                  <a:moveTo>
                    <a:pt x="19513" y="14021"/>
                  </a:moveTo>
                  <a:lnTo>
                    <a:pt x="14844" y="968"/>
                  </a:lnTo>
                  <a:lnTo>
                    <a:pt x="5674" y="1"/>
                  </a:lnTo>
                  <a:lnTo>
                    <a:pt x="1" y="968"/>
                  </a:lnTo>
                  <a:lnTo>
                    <a:pt x="8977" y="2674"/>
                  </a:lnTo>
                  <a:lnTo>
                    <a:pt x="14360" y="10102"/>
                  </a:lnTo>
                  <a:lnTo>
                    <a:pt x="19029" y="140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335;p71">
              <a:extLst>
                <a:ext uri="{FF2B5EF4-FFF2-40B4-BE49-F238E27FC236}">
                  <a16:creationId xmlns:a16="http://schemas.microsoft.com/office/drawing/2014/main" id="{3601FAAE-C5B0-4BE9-BD53-2B319F1FB997}"/>
                </a:ext>
              </a:extLst>
            </p:cNvPr>
            <p:cNvSpPr/>
            <p:nvPr/>
          </p:nvSpPr>
          <p:spPr>
            <a:xfrm>
              <a:off x="1787100" y="1207200"/>
              <a:ext cx="158800" cy="32975"/>
            </a:xfrm>
            <a:custGeom>
              <a:avLst/>
              <a:gdLst/>
              <a:ahLst/>
              <a:cxnLst/>
              <a:rect l="l" t="t" r="r" b="b"/>
              <a:pathLst>
                <a:path w="6352" h="1319" fill="none" extrusionOk="0">
                  <a:moveTo>
                    <a:pt x="1" y="1319"/>
                  </a:moveTo>
                  <a:lnTo>
                    <a:pt x="635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336;p71">
              <a:extLst>
                <a:ext uri="{FF2B5EF4-FFF2-40B4-BE49-F238E27FC236}">
                  <a16:creationId xmlns:a16="http://schemas.microsoft.com/office/drawing/2014/main" id="{B1BEE180-5D1E-4B55-ABA7-07C773B1B8DB}"/>
                </a:ext>
              </a:extLst>
            </p:cNvPr>
            <p:cNvSpPr/>
            <p:nvPr/>
          </p:nvSpPr>
          <p:spPr>
            <a:xfrm>
              <a:off x="1585700" y="1315150"/>
              <a:ext cx="49925" cy="169675"/>
            </a:xfrm>
            <a:custGeom>
              <a:avLst/>
              <a:gdLst/>
              <a:ahLst/>
              <a:cxnLst/>
              <a:rect l="l" t="t" r="r" b="b"/>
              <a:pathLst>
                <a:path w="1997" h="6787" fill="none" extrusionOk="0">
                  <a:moveTo>
                    <a:pt x="0" y="6787"/>
                  </a:moveTo>
                  <a:lnTo>
                    <a:pt x="199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337;p71">
              <a:extLst>
                <a:ext uri="{FF2B5EF4-FFF2-40B4-BE49-F238E27FC236}">
                  <a16:creationId xmlns:a16="http://schemas.microsoft.com/office/drawing/2014/main" id="{7594E287-0DD1-4443-9BE1-C7DA1C4A6BB2}"/>
                </a:ext>
              </a:extLst>
            </p:cNvPr>
            <p:cNvSpPr/>
            <p:nvPr/>
          </p:nvSpPr>
          <p:spPr>
            <a:xfrm>
              <a:off x="1517950" y="1361125"/>
              <a:ext cx="180575" cy="44775"/>
            </a:xfrm>
            <a:custGeom>
              <a:avLst/>
              <a:gdLst/>
              <a:ahLst/>
              <a:cxnLst/>
              <a:rect l="l" t="t" r="r" b="b"/>
              <a:pathLst>
                <a:path w="7223" h="1791" fill="none" extrusionOk="0">
                  <a:moveTo>
                    <a:pt x="7222" y="179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338;p71">
              <a:extLst>
                <a:ext uri="{FF2B5EF4-FFF2-40B4-BE49-F238E27FC236}">
                  <a16:creationId xmlns:a16="http://schemas.microsoft.com/office/drawing/2014/main" id="{B2D7C9DE-DB92-42A2-A63C-5A0E44380CD9}"/>
                </a:ext>
              </a:extLst>
            </p:cNvPr>
            <p:cNvSpPr/>
            <p:nvPr/>
          </p:nvSpPr>
          <p:spPr>
            <a:xfrm>
              <a:off x="2004250" y="1395000"/>
              <a:ext cx="70475" cy="65350"/>
            </a:xfrm>
            <a:custGeom>
              <a:avLst/>
              <a:gdLst/>
              <a:ahLst/>
              <a:cxnLst/>
              <a:rect l="l" t="t" r="r" b="b"/>
              <a:pathLst>
                <a:path w="2819" h="2614" fill="none" extrusionOk="0">
                  <a:moveTo>
                    <a:pt x="2819" y="2613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339;p71">
              <a:extLst>
                <a:ext uri="{FF2B5EF4-FFF2-40B4-BE49-F238E27FC236}">
                  <a16:creationId xmlns:a16="http://schemas.microsoft.com/office/drawing/2014/main" id="{4F7DD686-4D0D-4536-B4A0-D444E995CDE0}"/>
                </a:ext>
              </a:extLst>
            </p:cNvPr>
            <p:cNvSpPr/>
            <p:nvPr/>
          </p:nvSpPr>
          <p:spPr>
            <a:xfrm>
              <a:off x="2074700" y="1417975"/>
              <a:ext cx="134600" cy="42375"/>
            </a:xfrm>
            <a:custGeom>
              <a:avLst/>
              <a:gdLst/>
              <a:ahLst/>
              <a:cxnLst/>
              <a:rect l="l" t="t" r="r" b="b"/>
              <a:pathLst>
                <a:path w="5384" h="1695" fill="none" extrusionOk="0">
                  <a:moveTo>
                    <a:pt x="1" y="1694"/>
                  </a:moveTo>
                  <a:lnTo>
                    <a:pt x="53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340;p71">
              <a:extLst>
                <a:ext uri="{FF2B5EF4-FFF2-40B4-BE49-F238E27FC236}">
                  <a16:creationId xmlns:a16="http://schemas.microsoft.com/office/drawing/2014/main" id="{F6B28738-5D92-452B-84F8-403E58373238}"/>
                </a:ext>
              </a:extLst>
            </p:cNvPr>
            <p:cNvSpPr/>
            <p:nvPr/>
          </p:nvSpPr>
          <p:spPr>
            <a:xfrm>
              <a:off x="2209275" y="1417975"/>
              <a:ext cx="25" cy="228050"/>
            </a:xfrm>
            <a:custGeom>
              <a:avLst/>
              <a:gdLst/>
              <a:ahLst/>
              <a:cxnLst/>
              <a:rect l="l" t="t" r="r" b="b"/>
              <a:pathLst>
                <a:path w="1" h="9122" fill="none" extrusionOk="0">
                  <a:moveTo>
                    <a:pt x="1" y="0"/>
                  </a:moveTo>
                  <a:lnTo>
                    <a:pt x="1" y="91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341;p71">
              <a:extLst>
                <a:ext uri="{FF2B5EF4-FFF2-40B4-BE49-F238E27FC236}">
                  <a16:creationId xmlns:a16="http://schemas.microsoft.com/office/drawing/2014/main" id="{1667D6F1-E680-4378-AC6F-BAC2BE4F6DC7}"/>
                </a:ext>
              </a:extLst>
            </p:cNvPr>
            <p:cNvSpPr/>
            <p:nvPr/>
          </p:nvSpPr>
          <p:spPr>
            <a:xfrm>
              <a:off x="2442750" y="780475"/>
              <a:ext cx="856175" cy="991650"/>
            </a:xfrm>
            <a:custGeom>
              <a:avLst/>
              <a:gdLst/>
              <a:ahLst/>
              <a:cxnLst/>
              <a:rect l="l" t="t" r="r" b="b"/>
              <a:pathLst>
                <a:path w="34247" h="39666" fill="none" extrusionOk="0">
                  <a:moveTo>
                    <a:pt x="13" y="16730"/>
                  </a:moveTo>
                  <a:lnTo>
                    <a:pt x="7162" y="27690"/>
                  </a:lnTo>
                  <a:lnTo>
                    <a:pt x="8480" y="39666"/>
                  </a:lnTo>
                  <a:lnTo>
                    <a:pt x="18182" y="34138"/>
                  </a:lnTo>
                  <a:lnTo>
                    <a:pt x="26371" y="29807"/>
                  </a:lnTo>
                  <a:cubicBezTo>
                    <a:pt x="26371" y="29807"/>
                    <a:pt x="33605" y="34694"/>
                    <a:pt x="33932" y="35456"/>
                  </a:cubicBezTo>
                  <a:cubicBezTo>
                    <a:pt x="34246" y="36218"/>
                    <a:pt x="32263" y="18388"/>
                    <a:pt x="32263" y="18388"/>
                  </a:cubicBezTo>
                  <a:lnTo>
                    <a:pt x="28428" y="2928"/>
                  </a:lnTo>
                  <a:lnTo>
                    <a:pt x="12932" y="1"/>
                  </a:lnTo>
                  <a:lnTo>
                    <a:pt x="1670" y="2650"/>
                  </a:lnTo>
                  <a:lnTo>
                    <a:pt x="0" y="17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342;p71">
              <a:extLst>
                <a:ext uri="{FF2B5EF4-FFF2-40B4-BE49-F238E27FC236}">
                  <a16:creationId xmlns:a16="http://schemas.microsoft.com/office/drawing/2014/main" id="{126211B5-1C35-4CEE-B2D3-F0E5F15E603F}"/>
                </a:ext>
              </a:extLst>
            </p:cNvPr>
            <p:cNvSpPr/>
            <p:nvPr/>
          </p:nvSpPr>
          <p:spPr>
            <a:xfrm>
              <a:off x="2484475" y="846700"/>
              <a:ext cx="198725" cy="221400"/>
            </a:xfrm>
            <a:custGeom>
              <a:avLst/>
              <a:gdLst/>
              <a:ahLst/>
              <a:cxnLst/>
              <a:rect l="l" t="t" r="r" b="b"/>
              <a:pathLst>
                <a:path w="7949" h="8856" fill="none" extrusionOk="0">
                  <a:moveTo>
                    <a:pt x="1" y="1"/>
                  </a:moveTo>
                  <a:lnTo>
                    <a:pt x="7948" y="885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343;p71">
              <a:extLst>
                <a:ext uri="{FF2B5EF4-FFF2-40B4-BE49-F238E27FC236}">
                  <a16:creationId xmlns:a16="http://schemas.microsoft.com/office/drawing/2014/main" id="{A52A9F0F-2E11-4C9B-B812-9640B993E8A5}"/>
                </a:ext>
              </a:extLst>
            </p:cNvPr>
            <p:cNvSpPr/>
            <p:nvPr/>
          </p:nvSpPr>
          <p:spPr>
            <a:xfrm>
              <a:off x="2683175" y="1068075"/>
              <a:ext cx="82875" cy="313625"/>
            </a:xfrm>
            <a:custGeom>
              <a:avLst/>
              <a:gdLst/>
              <a:ahLst/>
              <a:cxnLst/>
              <a:rect l="l" t="t" r="r" b="b"/>
              <a:pathLst>
                <a:path w="3315" h="12545" fill="none" extrusionOk="0">
                  <a:moveTo>
                    <a:pt x="0" y="1"/>
                  </a:moveTo>
                  <a:lnTo>
                    <a:pt x="3315" y="1254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344;p71">
              <a:extLst>
                <a:ext uri="{FF2B5EF4-FFF2-40B4-BE49-F238E27FC236}">
                  <a16:creationId xmlns:a16="http://schemas.microsoft.com/office/drawing/2014/main" id="{80C8F498-4477-45B8-90DE-A906759A634D}"/>
                </a:ext>
              </a:extLst>
            </p:cNvPr>
            <p:cNvSpPr/>
            <p:nvPr/>
          </p:nvSpPr>
          <p:spPr>
            <a:xfrm>
              <a:off x="2778125" y="780475"/>
              <a:ext cx="190850" cy="351425"/>
            </a:xfrm>
            <a:custGeom>
              <a:avLst/>
              <a:gdLst/>
              <a:ahLst/>
              <a:cxnLst/>
              <a:rect l="l" t="t" r="r" b="b"/>
              <a:pathLst>
                <a:path w="7634" h="14057" fill="none" extrusionOk="0">
                  <a:moveTo>
                    <a:pt x="7634" y="14057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45;p71">
              <a:extLst>
                <a:ext uri="{FF2B5EF4-FFF2-40B4-BE49-F238E27FC236}">
                  <a16:creationId xmlns:a16="http://schemas.microsoft.com/office/drawing/2014/main" id="{15355BD8-5FFB-45FB-A410-6CBD8EF51338}"/>
                </a:ext>
              </a:extLst>
            </p:cNvPr>
            <p:cNvSpPr/>
            <p:nvPr/>
          </p:nvSpPr>
          <p:spPr>
            <a:xfrm>
              <a:off x="2695275" y="1068075"/>
              <a:ext cx="261600" cy="63825"/>
            </a:xfrm>
            <a:custGeom>
              <a:avLst/>
              <a:gdLst/>
              <a:ahLst/>
              <a:cxnLst/>
              <a:rect l="l" t="t" r="r" b="b"/>
              <a:pathLst>
                <a:path w="10464" h="2553" fill="none" extrusionOk="0">
                  <a:moveTo>
                    <a:pt x="0" y="1"/>
                  </a:moveTo>
                  <a:lnTo>
                    <a:pt x="10464" y="255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46;p71">
              <a:extLst>
                <a:ext uri="{FF2B5EF4-FFF2-40B4-BE49-F238E27FC236}">
                  <a16:creationId xmlns:a16="http://schemas.microsoft.com/office/drawing/2014/main" id="{C74CD51A-281C-4311-928D-36576416AA10}"/>
                </a:ext>
              </a:extLst>
            </p:cNvPr>
            <p:cNvSpPr/>
            <p:nvPr/>
          </p:nvSpPr>
          <p:spPr>
            <a:xfrm>
              <a:off x="2683175" y="780475"/>
              <a:ext cx="94975" cy="287625"/>
            </a:xfrm>
            <a:custGeom>
              <a:avLst/>
              <a:gdLst/>
              <a:ahLst/>
              <a:cxnLst/>
              <a:rect l="l" t="t" r="r" b="b"/>
              <a:pathLst>
                <a:path w="3799" h="11505" fill="none" extrusionOk="0">
                  <a:moveTo>
                    <a:pt x="0" y="11505"/>
                  </a:moveTo>
                  <a:lnTo>
                    <a:pt x="379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47;p71">
              <a:extLst>
                <a:ext uri="{FF2B5EF4-FFF2-40B4-BE49-F238E27FC236}">
                  <a16:creationId xmlns:a16="http://schemas.microsoft.com/office/drawing/2014/main" id="{EFBA47EF-BAD7-467F-9DE4-DDF63096E4CD}"/>
                </a:ext>
              </a:extLst>
            </p:cNvPr>
            <p:cNvSpPr/>
            <p:nvPr/>
          </p:nvSpPr>
          <p:spPr>
            <a:xfrm>
              <a:off x="2443050" y="1068075"/>
              <a:ext cx="240150" cy="130675"/>
            </a:xfrm>
            <a:custGeom>
              <a:avLst/>
              <a:gdLst/>
              <a:ahLst/>
              <a:cxnLst/>
              <a:rect l="l" t="t" r="r" b="b"/>
              <a:pathLst>
                <a:path w="9606" h="5227" fill="none" extrusionOk="0">
                  <a:moveTo>
                    <a:pt x="1" y="5226"/>
                  </a:moveTo>
                  <a:lnTo>
                    <a:pt x="960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48;p71">
              <a:extLst>
                <a:ext uri="{FF2B5EF4-FFF2-40B4-BE49-F238E27FC236}">
                  <a16:creationId xmlns:a16="http://schemas.microsoft.com/office/drawing/2014/main" id="{6930D382-30C4-4CAA-803F-EFE7C7BBB4E0}"/>
                </a:ext>
              </a:extLst>
            </p:cNvPr>
            <p:cNvSpPr/>
            <p:nvPr/>
          </p:nvSpPr>
          <p:spPr>
            <a:xfrm>
              <a:off x="2621775" y="1381675"/>
              <a:ext cx="144275" cy="85925"/>
            </a:xfrm>
            <a:custGeom>
              <a:avLst/>
              <a:gdLst/>
              <a:ahLst/>
              <a:cxnLst/>
              <a:rect l="l" t="t" r="r" b="b"/>
              <a:pathLst>
                <a:path w="5771" h="3437" fill="none" extrusionOk="0">
                  <a:moveTo>
                    <a:pt x="1" y="3436"/>
                  </a:moveTo>
                  <a:lnTo>
                    <a:pt x="57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49;p71">
              <a:extLst>
                <a:ext uri="{FF2B5EF4-FFF2-40B4-BE49-F238E27FC236}">
                  <a16:creationId xmlns:a16="http://schemas.microsoft.com/office/drawing/2014/main" id="{797B414F-7CD3-46FF-8D8C-A8DBEBFD05D6}"/>
                </a:ext>
              </a:extLst>
            </p:cNvPr>
            <p:cNvSpPr/>
            <p:nvPr/>
          </p:nvSpPr>
          <p:spPr>
            <a:xfrm>
              <a:off x="2766025" y="1381675"/>
              <a:ext cx="123425" cy="241675"/>
            </a:xfrm>
            <a:custGeom>
              <a:avLst/>
              <a:gdLst/>
              <a:ahLst/>
              <a:cxnLst/>
              <a:rect l="l" t="t" r="r" b="b"/>
              <a:pathLst>
                <a:path w="4937" h="9667" fill="none" extrusionOk="0">
                  <a:moveTo>
                    <a:pt x="1" y="1"/>
                  </a:moveTo>
                  <a:lnTo>
                    <a:pt x="4936" y="9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0;p71">
              <a:extLst>
                <a:ext uri="{FF2B5EF4-FFF2-40B4-BE49-F238E27FC236}">
                  <a16:creationId xmlns:a16="http://schemas.microsoft.com/office/drawing/2014/main" id="{50CA0334-99AA-4CD6-8954-51F2252844E9}"/>
                </a:ext>
              </a:extLst>
            </p:cNvPr>
            <p:cNvSpPr/>
            <p:nvPr/>
          </p:nvSpPr>
          <p:spPr>
            <a:xfrm>
              <a:off x="2654450" y="1381675"/>
              <a:ext cx="111600" cy="387725"/>
            </a:xfrm>
            <a:custGeom>
              <a:avLst/>
              <a:gdLst/>
              <a:ahLst/>
              <a:cxnLst/>
              <a:rect l="l" t="t" r="r" b="b"/>
              <a:pathLst>
                <a:path w="4464" h="15509" fill="none" extrusionOk="0">
                  <a:moveTo>
                    <a:pt x="0" y="15509"/>
                  </a:moveTo>
                  <a:lnTo>
                    <a:pt x="446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51;p71">
              <a:extLst>
                <a:ext uri="{FF2B5EF4-FFF2-40B4-BE49-F238E27FC236}">
                  <a16:creationId xmlns:a16="http://schemas.microsoft.com/office/drawing/2014/main" id="{73CDB235-959F-4FCA-9356-75C512D9A112}"/>
                </a:ext>
              </a:extLst>
            </p:cNvPr>
            <p:cNvSpPr/>
            <p:nvPr/>
          </p:nvSpPr>
          <p:spPr>
            <a:xfrm>
              <a:off x="2443050" y="1198725"/>
              <a:ext cx="323000" cy="182975"/>
            </a:xfrm>
            <a:custGeom>
              <a:avLst/>
              <a:gdLst/>
              <a:ahLst/>
              <a:cxnLst/>
              <a:rect l="l" t="t" r="r" b="b"/>
              <a:pathLst>
                <a:path w="12920" h="7319" fill="none" extrusionOk="0">
                  <a:moveTo>
                    <a:pt x="1" y="0"/>
                  </a:moveTo>
                  <a:lnTo>
                    <a:pt x="12920" y="731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52;p71">
              <a:extLst>
                <a:ext uri="{FF2B5EF4-FFF2-40B4-BE49-F238E27FC236}">
                  <a16:creationId xmlns:a16="http://schemas.microsoft.com/office/drawing/2014/main" id="{1744F16E-60E6-461C-B21F-282C0561C673}"/>
                </a:ext>
              </a:extLst>
            </p:cNvPr>
            <p:cNvSpPr/>
            <p:nvPr/>
          </p:nvSpPr>
          <p:spPr>
            <a:xfrm>
              <a:off x="2766025" y="1123125"/>
              <a:ext cx="211125" cy="253450"/>
            </a:xfrm>
            <a:custGeom>
              <a:avLst/>
              <a:gdLst/>
              <a:ahLst/>
              <a:cxnLst/>
              <a:rect l="l" t="t" r="r" b="b"/>
              <a:pathLst>
                <a:path w="8445" h="10138" fill="none" extrusionOk="0">
                  <a:moveTo>
                    <a:pt x="8444" y="0"/>
                  </a:moveTo>
                  <a:lnTo>
                    <a:pt x="1" y="1013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53;p71">
              <a:extLst>
                <a:ext uri="{FF2B5EF4-FFF2-40B4-BE49-F238E27FC236}">
                  <a16:creationId xmlns:a16="http://schemas.microsoft.com/office/drawing/2014/main" id="{9F21164D-D6F5-4F65-AE05-BEE31CD6DFE4}"/>
                </a:ext>
              </a:extLst>
            </p:cNvPr>
            <p:cNvSpPr/>
            <p:nvPr/>
          </p:nvSpPr>
          <p:spPr>
            <a:xfrm>
              <a:off x="2968950" y="1133400"/>
              <a:ext cx="133100" cy="392250"/>
            </a:xfrm>
            <a:custGeom>
              <a:avLst/>
              <a:gdLst/>
              <a:ahLst/>
              <a:cxnLst/>
              <a:rect l="l" t="t" r="r" b="b"/>
              <a:pathLst>
                <a:path w="5324" h="15690" fill="none" extrusionOk="0">
                  <a:moveTo>
                    <a:pt x="1" y="0"/>
                  </a:moveTo>
                  <a:lnTo>
                    <a:pt x="5323" y="1569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54;p71">
              <a:extLst>
                <a:ext uri="{FF2B5EF4-FFF2-40B4-BE49-F238E27FC236}">
                  <a16:creationId xmlns:a16="http://schemas.microsoft.com/office/drawing/2014/main" id="{860D2CDD-CE19-4400-B086-872A6D52FFCD}"/>
                </a:ext>
              </a:extLst>
            </p:cNvPr>
            <p:cNvSpPr/>
            <p:nvPr/>
          </p:nvSpPr>
          <p:spPr>
            <a:xfrm>
              <a:off x="2766025" y="1381675"/>
              <a:ext cx="336025" cy="143975"/>
            </a:xfrm>
            <a:custGeom>
              <a:avLst/>
              <a:gdLst/>
              <a:ahLst/>
              <a:cxnLst/>
              <a:rect l="l" t="t" r="r" b="b"/>
              <a:pathLst>
                <a:path w="13441" h="5759" fill="none" extrusionOk="0">
                  <a:moveTo>
                    <a:pt x="1" y="1"/>
                  </a:moveTo>
                  <a:lnTo>
                    <a:pt x="13440" y="575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55;p71">
              <a:extLst>
                <a:ext uri="{FF2B5EF4-FFF2-40B4-BE49-F238E27FC236}">
                  <a16:creationId xmlns:a16="http://schemas.microsoft.com/office/drawing/2014/main" id="{09DCBAB6-A47A-4D2E-9649-1749FDDEE2F4}"/>
                </a:ext>
              </a:extLst>
            </p:cNvPr>
            <p:cNvSpPr/>
            <p:nvPr/>
          </p:nvSpPr>
          <p:spPr>
            <a:xfrm>
              <a:off x="3102025" y="1240150"/>
              <a:ext cx="147600" cy="285500"/>
            </a:xfrm>
            <a:custGeom>
              <a:avLst/>
              <a:gdLst/>
              <a:ahLst/>
              <a:cxnLst/>
              <a:rect l="l" t="t" r="r" b="b"/>
              <a:pathLst>
                <a:path w="5904" h="11420" fill="none" extrusionOk="0">
                  <a:moveTo>
                    <a:pt x="0" y="11420"/>
                  </a:moveTo>
                  <a:lnTo>
                    <a:pt x="5904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56;p71">
              <a:extLst>
                <a:ext uri="{FF2B5EF4-FFF2-40B4-BE49-F238E27FC236}">
                  <a16:creationId xmlns:a16="http://schemas.microsoft.com/office/drawing/2014/main" id="{8522AD47-0C64-4D5A-8CA3-9AC34323FCA2}"/>
                </a:ext>
              </a:extLst>
            </p:cNvPr>
            <p:cNvSpPr/>
            <p:nvPr/>
          </p:nvSpPr>
          <p:spPr>
            <a:xfrm>
              <a:off x="2969875" y="861825"/>
              <a:ext cx="185700" cy="270075"/>
            </a:xfrm>
            <a:custGeom>
              <a:avLst/>
              <a:gdLst/>
              <a:ahLst/>
              <a:cxnLst/>
              <a:rect l="l" t="t" r="r" b="b"/>
              <a:pathLst>
                <a:path w="7428" h="10803" fill="none" extrusionOk="0">
                  <a:moveTo>
                    <a:pt x="0" y="10803"/>
                  </a:moveTo>
                  <a:lnTo>
                    <a:pt x="7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57;p71">
              <a:extLst>
                <a:ext uri="{FF2B5EF4-FFF2-40B4-BE49-F238E27FC236}">
                  <a16:creationId xmlns:a16="http://schemas.microsoft.com/office/drawing/2014/main" id="{88FDC635-A968-4F05-85B9-A3C501A8D4E7}"/>
                </a:ext>
              </a:extLst>
            </p:cNvPr>
            <p:cNvSpPr/>
            <p:nvPr/>
          </p:nvSpPr>
          <p:spPr>
            <a:xfrm>
              <a:off x="2969875" y="1131875"/>
              <a:ext cx="275225" cy="116775"/>
            </a:xfrm>
            <a:custGeom>
              <a:avLst/>
              <a:gdLst/>
              <a:ahLst/>
              <a:cxnLst/>
              <a:rect l="l" t="t" r="r" b="b"/>
              <a:pathLst>
                <a:path w="11009" h="4671" fill="none" extrusionOk="0">
                  <a:moveTo>
                    <a:pt x="0" y="1"/>
                  </a:moveTo>
                  <a:lnTo>
                    <a:pt x="11008" y="4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58;p71">
              <a:extLst>
                <a:ext uri="{FF2B5EF4-FFF2-40B4-BE49-F238E27FC236}">
                  <a16:creationId xmlns:a16="http://schemas.microsoft.com/office/drawing/2014/main" id="{EE9171D0-8D1B-45CD-B2A2-C93DB3407C69}"/>
                </a:ext>
              </a:extLst>
            </p:cNvPr>
            <p:cNvSpPr/>
            <p:nvPr/>
          </p:nvSpPr>
          <p:spPr>
            <a:xfrm>
              <a:off x="3349700" y="2603750"/>
              <a:ext cx="1343375" cy="1817575"/>
            </a:xfrm>
            <a:custGeom>
              <a:avLst/>
              <a:gdLst/>
              <a:ahLst/>
              <a:cxnLst/>
              <a:rect l="l" t="t" r="r" b="b"/>
              <a:pathLst>
                <a:path w="53735" h="72703" fill="none" extrusionOk="0">
                  <a:moveTo>
                    <a:pt x="27593" y="71880"/>
                  </a:moveTo>
                  <a:lnTo>
                    <a:pt x="23771" y="58694"/>
                  </a:lnTo>
                  <a:lnTo>
                    <a:pt x="22936" y="46731"/>
                  </a:lnTo>
                  <a:lnTo>
                    <a:pt x="19972" y="37380"/>
                  </a:lnTo>
                  <a:lnTo>
                    <a:pt x="11674" y="32686"/>
                  </a:lnTo>
                  <a:lnTo>
                    <a:pt x="1" y="27001"/>
                  </a:lnTo>
                  <a:lnTo>
                    <a:pt x="1392" y="10610"/>
                  </a:lnTo>
                  <a:lnTo>
                    <a:pt x="17517" y="1"/>
                  </a:lnTo>
                  <a:lnTo>
                    <a:pt x="29747" y="5384"/>
                  </a:lnTo>
                  <a:lnTo>
                    <a:pt x="43827" y="21291"/>
                  </a:lnTo>
                  <a:lnTo>
                    <a:pt x="49343" y="27122"/>
                  </a:lnTo>
                  <a:lnTo>
                    <a:pt x="53735" y="25815"/>
                  </a:lnTo>
                  <a:lnTo>
                    <a:pt x="50347" y="35940"/>
                  </a:lnTo>
                  <a:lnTo>
                    <a:pt x="47093" y="38214"/>
                  </a:lnTo>
                  <a:lnTo>
                    <a:pt x="44069" y="44275"/>
                  </a:lnTo>
                  <a:lnTo>
                    <a:pt x="45073" y="51944"/>
                  </a:lnTo>
                  <a:lnTo>
                    <a:pt x="42170" y="55694"/>
                  </a:lnTo>
                  <a:lnTo>
                    <a:pt x="38227" y="66025"/>
                  </a:lnTo>
                  <a:lnTo>
                    <a:pt x="27593" y="7270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59;p71">
              <a:extLst>
                <a:ext uri="{FF2B5EF4-FFF2-40B4-BE49-F238E27FC236}">
                  <a16:creationId xmlns:a16="http://schemas.microsoft.com/office/drawing/2014/main" id="{8C348DB5-C015-402C-90D1-1C20642DF19C}"/>
                </a:ext>
              </a:extLst>
            </p:cNvPr>
            <p:cNvSpPr/>
            <p:nvPr/>
          </p:nvSpPr>
          <p:spPr>
            <a:xfrm>
              <a:off x="3385100" y="2877450"/>
              <a:ext cx="295475" cy="291550"/>
            </a:xfrm>
            <a:custGeom>
              <a:avLst/>
              <a:gdLst/>
              <a:ahLst/>
              <a:cxnLst/>
              <a:rect l="l" t="t" r="r" b="b"/>
              <a:pathLst>
                <a:path w="11819" h="11662" fill="none" extrusionOk="0">
                  <a:moveTo>
                    <a:pt x="0" y="0"/>
                  </a:moveTo>
                  <a:lnTo>
                    <a:pt x="11819" y="116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60;p71">
              <a:extLst>
                <a:ext uri="{FF2B5EF4-FFF2-40B4-BE49-F238E27FC236}">
                  <a16:creationId xmlns:a16="http://schemas.microsoft.com/office/drawing/2014/main" id="{8572B243-9387-47A4-A692-C26FDE9CB965}"/>
                </a:ext>
              </a:extLst>
            </p:cNvPr>
            <p:cNvSpPr/>
            <p:nvPr/>
          </p:nvSpPr>
          <p:spPr>
            <a:xfrm>
              <a:off x="3680550" y="2603750"/>
              <a:ext cx="106775" cy="565250"/>
            </a:xfrm>
            <a:custGeom>
              <a:avLst/>
              <a:gdLst/>
              <a:ahLst/>
              <a:cxnLst/>
              <a:rect l="l" t="t" r="r" b="b"/>
              <a:pathLst>
                <a:path w="4271" h="22610" fill="none" extrusionOk="0">
                  <a:moveTo>
                    <a:pt x="1" y="22610"/>
                  </a:moveTo>
                  <a:lnTo>
                    <a:pt x="427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61;p71">
              <a:extLst>
                <a:ext uri="{FF2B5EF4-FFF2-40B4-BE49-F238E27FC236}">
                  <a16:creationId xmlns:a16="http://schemas.microsoft.com/office/drawing/2014/main" id="{B8C77C9D-190D-48D1-903C-F432F3AE0C59}"/>
                </a:ext>
              </a:extLst>
            </p:cNvPr>
            <p:cNvSpPr/>
            <p:nvPr/>
          </p:nvSpPr>
          <p:spPr>
            <a:xfrm>
              <a:off x="3787300" y="2603750"/>
              <a:ext cx="225625" cy="660225"/>
            </a:xfrm>
            <a:custGeom>
              <a:avLst/>
              <a:gdLst/>
              <a:ahLst/>
              <a:cxnLst/>
              <a:rect l="l" t="t" r="r" b="b"/>
              <a:pathLst>
                <a:path w="9025" h="26409" fill="none" extrusionOk="0">
                  <a:moveTo>
                    <a:pt x="1" y="1"/>
                  </a:moveTo>
                  <a:lnTo>
                    <a:pt x="9025" y="2640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62;p71">
              <a:extLst>
                <a:ext uri="{FF2B5EF4-FFF2-40B4-BE49-F238E27FC236}">
                  <a16:creationId xmlns:a16="http://schemas.microsoft.com/office/drawing/2014/main" id="{D6341B6B-3D68-4FD4-A29C-3050DC1F3B5D}"/>
                </a:ext>
              </a:extLst>
            </p:cNvPr>
            <p:cNvSpPr/>
            <p:nvPr/>
          </p:nvSpPr>
          <p:spPr>
            <a:xfrm>
              <a:off x="4093350" y="2738325"/>
              <a:ext cx="140350" cy="442775"/>
            </a:xfrm>
            <a:custGeom>
              <a:avLst/>
              <a:gdLst/>
              <a:ahLst/>
              <a:cxnLst/>
              <a:rect l="l" t="t" r="r" b="b"/>
              <a:pathLst>
                <a:path w="5614" h="17711" fill="none" extrusionOk="0">
                  <a:moveTo>
                    <a:pt x="5614" y="17711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63;p71">
              <a:extLst>
                <a:ext uri="{FF2B5EF4-FFF2-40B4-BE49-F238E27FC236}">
                  <a16:creationId xmlns:a16="http://schemas.microsoft.com/office/drawing/2014/main" id="{4FB60B5C-D3DC-48D0-9C84-88FF0E97EA7C}"/>
                </a:ext>
              </a:extLst>
            </p:cNvPr>
            <p:cNvSpPr/>
            <p:nvPr/>
          </p:nvSpPr>
          <p:spPr>
            <a:xfrm>
              <a:off x="4012900" y="2738325"/>
              <a:ext cx="80475" cy="525650"/>
            </a:xfrm>
            <a:custGeom>
              <a:avLst/>
              <a:gdLst/>
              <a:ahLst/>
              <a:cxnLst/>
              <a:rect l="l" t="t" r="r" b="b"/>
              <a:pathLst>
                <a:path w="3219" h="21026" fill="none" extrusionOk="0">
                  <a:moveTo>
                    <a:pt x="3219" y="1"/>
                  </a:moveTo>
                  <a:lnTo>
                    <a:pt x="1" y="210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64;p71">
              <a:extLst>
                <a:ext uri="{FF2B5EF4-FFF2-40B4-BE49-F238E27FC236}">
                  <a16:creationId xmlns:a16="http://schemas.microsoft.com/office/drawing/2014/main" id="{CD627021-07F4-4D24-A7B5-AF0D8908B113}"/>
                </a:ext>
              </a:extLst>
            </p:cNvPr>
            <p:cNvSpPr/>
            <p:nvPr/>
          </p:nvSpPr>
          <p:spPr>
            <a:xfrm>
              <a:off x="4015025" y="3249125"/>
              <a:ext cx="183000" cy="352025"/>
            </a:xfrm>
            <a:custGeom>
              <a:avLst/>
              <a:gdLst/>
              <a:ahLst/>
              <a:cxnLst/>
              <a:rect l="l" t="t" r="r" b="b"/>
              <a:pathLst>
                <a:path w="7320" h="14081" fill="none" extrusionOk="0">
                  <a:moveTo>
                    <a:pt x="7319" y="14081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65;p71">
              <a:extLst>
                <a:ext uri="{FF2B5EF4-FFF2-40B4-BE49-F238E27FC236}">
                  <a16:creationId xmlns:a16="http://schemas.microsoft.com/office/drawing/2014/main" id="{E2EB7358-DC8F-46E0-9ADC-D53EA6557B1E}"/>
                </a:ext>
              </a:extLst>
            </p:cNvPr>
            <p:cNvSpPr/>
            <p:nvPr/>
          </p:nvSpPr>
          <p:spPr>
            <a:xfrm>
              <a:off x="4198000" y="3181075"/>
              <a:ext cx="35700" cy="420075"/>
            </a:xfrm>
            <a:custGeom>
              <a:avLst/>
              <a:gdLst/>
              <a:ahLst/>
              <a:cxnLst/>
              <a:rect l="l" t="t" r="r" b="b"/>
              <a:pathLst>
                <a:path w="1428" h="16803" fill="none" extrusionOk="0">
                  <a:moveTo>
                    <a:pt x="0" y="16803"/>
                  </a:moveTo>
                  <a:lnTo>
                    <a:pt x="1428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66;p71">
              <a:extLst>
                <a:ext uri="{FF2B5EF4-FFF2-40B4-BE49-F238E27FC236}">
                  <a16:creationId xmlns:a16="http://schemas.microsoft.com/office/drawing/2014/main" id="{EC4DD485-8760-4597-8C0A-16CA27716D3C}"/>
                </a:ext>
              </a:extLst>
            </p:cNvPr>
            <p:cNvSpPr/>
            <p:nvPr/>
          </p:nvSpPr>
          <p:spPr>
            <a:xfrm>
              <a:off x="4013225" y="3179575"/>
              <a:ext cx="220175" cy="70775"/>
            </a:xfrm>
            <a:custGeom>
              <a:avLst/>
              <a:gdLst/>
              <a:ahLst/>
              <a:cxnLst/>
              <a:rect l="l" t="t" r="r" b="b"/>
              <a:pathLst>
                <a:path w="8807" h="2831" fill="none" extrusionOk="0">
                  <a:moveTo>
                    <a:pt x="8806" y="0"/>
                  </a:moveTo>
                  <a:lnTo>
                    <a:pt x="0" y="283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67;p71">
              <a:extLst>
                <a:ext uri="{FF2B5EF4-FFF2-40B4-BE49-F238E27FC236}">
                  <a16:creationId xmlns:a16="http://schemas.microsoft.com/office/drawing/2014/main" id="{5264A6C1-C59C-4F8B-B6C4-1AE22817E10D}"/>
                </a:ext>
              </a:extLst>
            </p:cNvPr>
            <p:cNvSpPr/>
            <p:nvPr/>
          </p:nvSpPr>
          <p:spPr>
            <a:xfrm>
              <a:off x="3680550" y="3168975"/>
              <a:ext cx="338125" cy="80175"/>
            </a:xfrm>
            <a:custGeom>
              <a:avLst/>
              <a:gdLst/>
              <a:ahLst/>
              <a:cxnLst/>
              <a:rect l="l" t="t" r="r" b="b"/>
              <a:pathLst>
                <a:path w="13525" h="3207" fill="none" extrusionOk="0">
                  <a:moveTo>
                    <a:pt x="1" y="1"/>
                  </a:moveTo>
                  <a:lnTo>
                    <a:pt x="13525" y="320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68;p71">
              <a:extLst>
                <a:ext uri="{FF2B5EF4-FFF2-40B4-BE49-F238E27FC236}">
                  <a16:creationId xmlns:a16="http://schemas.microsoft.com/office/drawing/2014/main" id="{6D37B4AD-0BA8-4EAC-A9C8-3BB6EEC956BC}"/>
                </a:ext>
              </a:extLst>
            </p:cNvPr>
            <p:cNvSpPr/>
            <p:nvPr/>
          </p:nvSpPr>
          <p:spPr>
            <a:xfrm>
              <a:off x="3641550" y="3168975"/>
              <a:ext cx="39025" cy="251950"/>
            </a:xfrm>
            <a:custGeom>
              <a:avLst/>
              <a:gdLst/>
              <a:ahLst/>
              <a:cxnLst/>
              <a:rect l="l" t="t" r="r" b="b"/>
              <a:pathLst>
                <a:path w="1561" h="10078" fill="none" extrusionOk="0">
                  <a:moveTo>
                    <a:pt x="1561" y="1"/>
                  </a:moveTo>
                  <a:lnTo>
                    <a:pt x="0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69;p71">
              <a:extLst>
                <a:ext uri="{FF2B5EF4-FFF2-40B4-BE49-F238E27FC236}">
                  <a16:creationId xmlns:a16="http://schemas.microsoft.com/office/drawing/2014/main" id="{B0D91BF4-D3B9-4935-913E-A851E2AE2F69}"/>
                </a:ext>
              </a:extLst>
            </p:cNvPr>
            <p:cNvSpPr/>
            <p:nvPr/>
          </p:nvSpPr>
          <p:spPr>
            <a:xfrm>
              <a:off x="3364525" y="3168975"/>
              <a:ext cx="316050" cy="109800"/>
            </a:xfrm>
            <a:custGeom>
              <a:avLst/>
              <a:gdLst/>
              <a:ahLst/>
              <a:cxnLst/>
              <a:rect l="l" t="t" r="r" b="b"/>
              <a:pathLst>
                <a:path w="12642" h="4392" fill="none" extrusionOk="0">
                  <a:moveTo>
                    <a:pt x="0" y="4392"/>
                  </a:moveTo>
                  <a:lnTo>
                    <a:pt x="1264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70;p71">
              <a:extLst>
                <a:ext uri="{FF2B5EF4-FFF2-40B4-BE49-F238E27FC236}">
                  <a16:creationId xmlns:a16="http://schemas.microsoft.com/office/drawing/2014/main" id="{D3E3CBBA-7E52-4C8D-AC8A-4D3149F9F814}"/>
                </a:ext>
              </a:extLst>
            </p:cNvPr>
            <p:cNvSpPr/>
            <p:nvPr/>
          </p:nvSpPr>
          <p:spPr>
            <a:xfrm>
              <a:off x="3680550" y="3168975"/>
              <a:ext cx="160000" cy="375025"/>
            </a:xfrm>
            <a:custGeom>
              <a:avLst/>
              <a:gdLst/>
              <a:ahLst/>
              <a:cxnLst/>
              <a:rect l="l" t="t" r="r" b="b"/>
              <a:pathLst>
                <a:path w="6400" h="15001" fill="none" extrusionOk="0">
                  <a:moveTo>
                    <a:pt x="1" y="1"/>
                  </a:moveTo>
                  <a:lnTo>
                    <a:pt x="6400" y="1500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71;p71">
              <a:extLst>
                <a:ext uri="{FF2B5EF4-FFF2-40B4-BE49-F238E27FC236}">
                  <a16:creationId xmlns:a16="http://schemas.microsoft.com/office/drawing/2014/main" id="{6715CFAB-B030-458C-8276-B8A62538F8E6}"/>
                </a:ext>
              </a:extLst>
            </p:cNvPr>
            <p:cNvSpPr/>
            <p:nvPr/>
          </p:nvSpPr>
          <p:spPr>
            <a:xfrm>
              <a:off x="3840525" y="3249125"/>
              <a:ext cx="178150" cy="294875"/>
            </a:xfrm>
            <a:custGeom>
              <a:avLst/>
              <a:gdLst/>
              <a:ahLst/>
              <a:cxnLst/>
              <a:rect l="l" t="t" r="r" b="b"/>
              <a:pathLst>
                <a:path w="7126" h="11795" fill="none" extrusionOk="0">
                  <a:moveTo>
                    <a:pt x="1" y="11795"/>
                  </a:moveTo>
                  <a:lnTo>
                    <a:pt x="712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72;p71">
              <a:extLst>
                <a:ext uri="{FF2B5EF4-FFF2-40B4-BE49-F238E27FC236}">
                  <a16:creationId xmlns:a16="http://schemas.microsoft.com/office/drawing/2014/main" id="{65E368A1-561E-4BB5-9983-82BAE151B9BF}"/>
                </a:ext>
              </a:extLst>
            </p:cNvPr>
            <p:cNvSpPr/>
            <p:nvPr/>
          </p:nvSpPr>
          <p:spPr>
            <a:xfrm>
              <a:off x="3929450" y="3247600"/>
              <a:ext cx="83475" cy="524425"/>
            </a:xfrm>
            <a:custGeom>
              <a:avLst/>
              <a:gdLst/>
              <a:ahLst/>
              <a:cxnLst/>
              <a:rect l="l" t="t" r="r" b="b"/>
              <a:pathLst>
                <a:path w="3339" h="20977" fill="none" extrusionOk="0">
                  <a:moveTo>
                    <a:pt x="0" y="20977"/>
                  </a:moveTo>
                  <a:lnTo>
                    <a:pt x="333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73;p71">
              <a:extLst>
                <a:ext uri="{FF2B5EF4-FFF2-40B4-BE49-F238E27FC236}">
                  <a16:creationId xmlns:a16="http://schemas.microsoft.com/office/drawing/2014/main" id="{9206003D-A3A5-4A26-B463-4D9DB84EFF71}"/>
                </a:ext>
              </a:extLst>
            </p:cNvPr>
            <p:cNvSpPr/>
            <p:nvPr/>
          </p:nvSpPr>
          <p:spPr>
            <a:xfrm>
              <a:off x="3902525" y="3601125"/>
              <a:ext cx="295500" cy="170900"/>
            </a:xfrm>
            <a:custGeom>
              <a:avLst/>
              <a:gdLst/>
              <a:ahLst/>
              <a:cxnLst/>
              <a:rect l="l" t="t" r="r" b="b"/>
              <a:pathLst>
                <a:path w="11820" h="6836" fill="none" extrusionOk="0">
                  <a:moveTo>
                    <a:pt x="1" y="6836"/>
                  </a:moveTo>
                  <a:lnTo>
                    <a:pt x="118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74;p71">
              <a:extLst>
                <a:ext uri="{FF2B5EF4-FFF2-40B4-BE49-F238E27FC236}">
                  <a16:creationId xmlns:a16="http://schemas.microsoft.com/office/drawing/2014/main" id="{5A0B89E0-BE44-4C91-91D2-B014313A9FE2}"/>
                </a:ext>
              </a:extLst>
            </p:cNvPr>
            <p:cNvSpPr/>
            <p:nvPr/>
          </p:nvSpPr>
          <p:spPr>
            <a:xfrm>
              <a:off x="4201025" y="3131475"/>
              <a:ext cx="235300" cy="464850"/>
            </a:xfrm>
            <a:custGeom>
              <a:avLst/>
              <a:gdLst/>
              <a:ahLst/>
              <a:cxnLst/>
              <a:rect l="l" t="t" r="r" b="b"/>
              <a:pathLst>
                <a:path w="9412" h="18594" fill="none" extrusionOk="0">
                  <a:moveTo>
                    <a:pt x="0" y="18593"/>
                  </a:moveTo>
                  <a:lnTo>
                    <a:pt x="941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75;p71">
              <a:extLst>
                <a:ext uri="{FF2B5EF4-FFF2-40B4-BE49-F238E27FC236}">
                  <a16:creationId xmlns:a16="http://schemas.microsoft.com/office/drawing/2014/main" id="{063694F4-FD7A-4118-A253-F426DE483A90}"/>
                </a:ext>
              </a:extLst>
            </p:cNvPr>
            <p:cNvSpPr/>
            <p:nvPr/>
          </p:nvSpPr>
          <p:spPr>
            <a:xfrm>
              <a:off x="4233675" y="3136025"/>
              <a:ext cx="222300" cy="45075"/>
            </a:xfrm>
            <a:custGeom>
              <a:avLst/>
              <a:gdLst/>
              <a:ahLst/>
              <a:cxnLst/>
              <a:rect l="l" t="t" r="r" b="b"/>
              <a:pathLst>
                <a:path w="8892" h="1803" fill="none" extrusionOk="0">
                  <a:moveTo>
                    <a:pt x="1" y="1803"/>
                  </a:moveTo>
                  <a:lnTo>
                    <a:pt x="889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76;p71">
              <a:extLst>
                <a:ext uri="{FF2B5EF4-FFF2-40B4-BE49-F238E27FC236}">
                  <a16:creationId xmlns:a16="http://schemas.microsoft.com/office/drawing/2014/main" id="{6B58AFDC-5C9D-4A53-8DD7-5C61F8B360FB}"/>
                </a:ext>
              </a:extLst>
            </p:cNvPr>
            <p:cNvSpPr/>
            <p:nvPr/>
          </p:nvSpPr>
          <p:spPr>
            <a:xfrm>
              <a:off x="4455950" y="3147500"/>
              <a:ext cx="71100" cy="411625"/>
            </a:xfrm>
            <a:custGeom>
              <a:avLst/>
              <a:gdLst/>
              <a:ahLst/>
              <a:cxnLst/>
              <a:rect l="l" t="t" r="r" b="b"/>
              <a:pathLst>
                <a:path w="2844" h="16465" fill="none" extrusionOk="0">
                  <a:moveTo>
                    <a:pt x="1" y="1"/>
                  </a:moveTo>
                  <a:lnTo>
                    <a:pt x="2843" y="1646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77;p71">
              <a:extLst>
                <a:ext uri="{FF2B5EF4-FFF2-40B4-BE49-F238E27FC236}">
                  <a16:creationId xmlns:a16="http://schemas.microsoft.com/office/drawing/2014/main" id="{1F79C853-FF15-4EF3-A3E0-A37F55E7FB4F}"/>
                </a:ext>
              </a:extLst>
            </p:cNvPr>
            <p:cNvSpPr/>
            <p:nvPr/>
          </p:nvSpPr>
          <p:spPr>
            <a:xfrm>
              <a:off x="4198000" y="3559100"/>
              <a:ext cx="329050" cy="41750"/>
            </a:xfrm>
            <a:custGeom>
              <a:avLst/>
              <a:gdLst/>
              <a:ahLst/>
              <a:cxnLst/>
              <a:rect l="l" t="t" r="r" b="b"/>
              <a:pathLst>
                <a:path w="13162" h="1670" fill="none" extrusionOk="0">
                  <a:moveTo>
                    <a:pt x="13161" y="0"/>
                  </a:moveTo>
                  <a:lnTo>
                    <a:pt x="0" y="167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378;p71">
              <a:extLst>
                <a:ext uri="{FF2B5EF4-FFF2-40B4-BE49-F238E27FC236}">
                  <a16:creationId xmlns:a16="http://schemas.microsoft.com/office/drawing/2014/main" id="{BAE85E72-D700-4FC2-B188-8964B654BB30}"/>
                </a:ext>
              </a:extLst>
            </p:cNvPr>
            <p:cNvSpPr/>
            <p:nvPr/>
          </p:nvSpPr>
          <p:spPr>
            <a:xfrm>
              <a:off x="4198000" y="3589050"/>
              <a:ext cx="205975" cy="407075"/>
            </a:xfrm>
            <a:custGeom>
              <a:avLst/>
              <a:gdLst/>
              <a:ahLst/>
              <a:cxnLst/>
              <a:rect l="l" t="t" r="r" b="b"/>
              <a:pathLst>
                <a:path w="8239" h="16283" fill="none" extrusionOk="0">
                  <a:moveTo>
                    <a:pt x="0" y="0"/>
                  </a:moveTo>
                  <a:lnTo>
                    <a:pt x="8238" y="1628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379;p71">
              <a:extLst>
                <a:ext uri="{FF2B5EF4-FFF2-40B4-BE49-F238E27FC236}">
                  <a16:creationId xmlns:a16="http://schemas.microsoft.com/office/drawing/2014/main" id="{92E58CE9-1625-44AE-9C7B-2B2444C87CE4}"/>
                </a:ext>
              </a:extLst>
            </p:cNvPr>
            <p:cNvSpPr/>
            <p:nvPr/>
          </p:nvSpPr>
          <p:spPr>
            <a:xfrm>
              <a:off x="4185900" y="3589050"/>
              <a:ext cx="12125" cy="523800"/>
            </a:xfrm>
            <a:custGeom>
              <a:avLst/>
              <a:gdLst/>
              <a:ahLst/>
              <a:cxnLst/>
              <a:rect l="l" t="t" r="r" b="b"/>
              <a:pathLst>
                <a:path w="485" h="20952" fill="none" extrusionOk="0">
                  <a:moveTo>
                    <a:pt x="0" y="20952"/>
                  </a:moveTo>
                  <a:lnTo>
                    <a:pt x="48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380;p71">
              <a:extLst>
                <a:ext uri="{FF2B5EF4-FFF2-40B4-BE49-F238E27FC236}">
                  <a16:creationId xmlns:a16="http://schemas.microsoft.com/office/drawing/2014/main" id="{009FB454-E035-4168-885C-32811E2B3036}"/>
                </a:ext>
              </a:extLst>
            </p:cNvPr>
            <p:cNvSpPr/>
            <p:nvPr/>
          </p:nvSpPr>
          <p:spPr>
            <a:xfrm>
              <a:off x="4185900" y="4100725"/>
              <a:ext cx="119475" cy="168475"/>
            </a:xfrm>
            <a:custGeom>
              <a:avLst/>
              <a:gdLst/>
              <a:ahLst/>
              <a:cxnLst/>
              <a:rect l="l" t="t" r="r" b="b"/>
              <a:pathLst>
                <a:path w="4779" h="6739" fill="none" extrusionOk="0">
                  <a:moveTo>
                    <a:pt x="4779" y="673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381;p71">
              <a:extLst>
                <a:ext uri="{FF2B5EF4-FFF2-40B4-BE49-F238E27FC236}">
                  <a16:creationId xmlns:a16="http://schemas.microsoft.com/office/drawing/2014/main" id="{AA19A035-9E32-4091-B63E-4E60E0E2448A}"/>
                </a:ext>
              </a:extLst>
            </p:cNvPr>
            <p:cNvSpPr/>
            <p:nvPr/>
          </p:nvSpPr>
          <p:spPr>
            <a:xfrm>
              <a:off x="3958775" y="4085900"/>
              <a:ext cx="227150" cy="14850"/>
            </a:xfrm>
            <a:custGeom>
              <a:avLst/>
              <a:gdLst/>
              <a:ahLst/>
              <a:cxnLst/>
              <a:rect l="l" t="t" r="r" b="b"/>
              <a:pathLst>
                <a:path w="9086" h="594" fill="none" extrusionOk="0">
                  <a:moveTo>
                    <a:pt x="9085" y="594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382;p71">
              <a:extLst>
                <a:ext uri="{FF2B5EF4-FFF2-40B4-BE49-F238E27FC236}">
                  <a16:creationId xmlns:a16="http://schemas.microsoft.com/office/drawing/2014/main" id="{81B58C22-EFCB-4F3B-9168-C89AFE0F9349}"/>
                </a:ext>
              </a:extLst>
            </p:cNvPr>
            <p:cNvSpPr/>
            <p:nvPr/>
          </p:nvSpPr>
          <p:spPr>
            <a:xfrm>
              <a:off x="4185900" y="3996100"/>
              <a:ext cx="218075" cy="104650"/>
            </a:xfrm>
            <a:custGeom>
              <a:avLst/>
              <a:gdLst/>
              <a:ahLst/>
              <a:cxnLst/>
              <a:rect l="l" t="t" r="r" b="b"/>
              <a:pathLst>
                <a:path w="8723" h="4186" fill="none" extrusionOk="0">
                  <a:moveTo>
                    <a:pt x="0" y="4186"/>
                  </a:moveTo>
                  <a:lnTo>
                    <a:pt x="872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383;p71">
              <a:extLst>
                <a:ext uri="{FF2B5EF4-FFF2-40B4-BE49-F238E27FC236}">
                  <a16:creationId xmlns:a16="http://schemas.microsoft.com/office/drawing/2014/main" id="{885E5033-09CF-43A8-8382-A6AA9B8F3E54}"/>
                </a:ext>
              </a:extLst>
            </p:cNvPr>
            <p:cNvSpPr/>
            <p:nvPr/>
          </p:nvSpPr>
          <p:spPr>
            <a:xfrm>
              <a:off x="4334375" y="2852350"/>
              <a:ext cx="111025" cy="283700"/>
            </a:xfrm>
            <a:custGeom>
              <a:avLst/>
              <a:gdLst/>
              <a:ahLst/>
              <a:cxnLst/>
              <a:rect l="l" t="t" r="r" b="b"/>
              <a:pathLst>
                <a:path w="4441" h="11348" fill="none" extrusionOk="0">
                  <a:moveTo>
                    <a:pt x="4440" y="11347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384;p71">
              <a:extLst>
                <a:ext uri="{FF2B5EF4-FFF2-40B4-BE49-F238E27FC236}">
                  <a16:creationId xmlns:a16="http://schemas.microsoft.com/office/drawing/2014/main" id="{2CE30B2A-2ED5-4B90-8082-86931BE9B8A4}"/>
                </a:ext>
              </a:extLst>
            </p:cNvPr>
            <p:cNvSpPr/>
            <p:nvPr/>
          </p:nvSpPr>
          <p:spPr>
            <a:xfrm>
              <a:off x="3385100" y="2652150"/>
              <a:ext cx="158175" cy="225325"/>
            </a:xfrm>
            <a:custGeom>
              <a:avLst/>
              <a:gdLst/>
              <a:ahLst/>
              <a:cxnLst/>
              <a:rect l="l" t="t" r="r" b="b"/>
              <a:pathLst>
                <a:path w="6327" h="9013" fill="none" extrusionOk="0">
                  <a:moveTo>
                    <a:pt x="0" y="9012"/>
                  </a:moveTo>
                  <a:lnTo>
                    <a:pt x="63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385;p71">
              <a:extLst>
                <a:ext uri="{FF2B5EF4-FFF2-40B4-BE49-F238E27FC236}">
                  <a16:creationId xmlns:a16="http://schemas.microsoft.com/office/drawing/2014/main" id="{58B0A532-4E42-4BF0-BA06-47B9DB540148}"/>
                </a:ext>
              </a:extLst>
            </p:cNvPr>
            <p:cNvSpPr/>
            <p:nvPr/>
          </p:nvSpPr>
          <p:spPr>
            <a:xfrm>
              <a:off x="3544150" y="2591975"/>
              <a:ext cx="256175" cy="64425"/>
            </a:xfrm>
            <a:custGeom>
              <a:avLst/>
              <a:gdLst/>
              <a:ahLst/>
              <a:cxnLst/>
              <a:rect l="l" t="t" r="r" b="b"/>
              <a:pathLst>
                <a:path w="10247" h="2577" fill="none" extrusionOk="0">
                  <a:moveTo>
                    <a:pt x="1" y="2577"/>
                  </a:moveTo>
                  <a:lnTo>
                    <a:pt x="102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386;p71">
              <a:extLst>
                <a:ext uri="{FF2B5EF4-FFF2-40B4-BE49-F238E27FC236}">
                  <a16:creationId xmlns:a16="http://schemas.microsoft.com/office/drawing/2014/main" id="{A9FF44B3-10E8-4EA3-8050-54DF7579B939}"/>
                </a:ext>
              </a:extLst>
            </p:cNvPr>
            <p:cNvSpPr/>
            <p:nvPr/>
          </p:nvSpPr>
          <p:spPr>
            <a:xfrm>
              <a:off x="3473100" y="1177850"/>
              <a:ext cx="3833475" cy="2175325"/>
            </a:xfrm>
            <a:custGeom>
              <a:avLst/>
              <a:gdLst/>
              <a:ahLst/>
              <a:cxnLst/>
              <a:rect l="l" t="t" r="r" b="b"/>
              <a:pathLst>
                <a:path w="153339" h="87013" fill="none" extrusionOk="0">
                  <a:moveTo>
                    <a:pt x="24811" y="62214"/>
                  </a:moveTo>
                  <a:lnTo>
                    <a:pt x="34452" y="66980"/>
                  </a:lnTo>
                  <a:lnTo>
                    <a:pt x="37549" y="69920"/>
                  </a:lnTo>
                  <a:lnTo>
                    <a:pt x="41274" y="77698"/>
                  </a:lnTo>
                  <a:lnTo>
                    <a:pt x="46270" y="79222"/>
                  </a:lnTo>
                  <a:lnTo>
                    <a:pt x="55899" y="72775"/>
                  </a:lnTo>
                  <a:lnTo>
                    <a:pt x="52645" y="69085"/>
                  </a:lnTo>
                  <a:lnTo>
                    <a:pt x="48291" y="70234"/>
                  </a:lnTo>
                  <a:lnTo>
                    <a:pt x="46585" y="64634"/>
                  </a:lnTo>
                  <a:lnTo>
                    <a:pt x="48774" y="66097"/>
                  </a:lnTo>
                  <a:lnTo>
                    <a:pt x="59698" y="70234"/>
                  </a:lnTo>
                  <a:lnTo>
                    <a:pt x="65988" y="72279"/>
                  </a:lnTo>
                  <a:lnTo>
                    <a:pt x="66315" y="75944"/>
                  </a:lnTo>
                  <a:lnTo>
                    <a:pt x="70960" y="87013"/>
                  </a:lnTo>
                  <a:lnTo>
                    <a:pt x="76573" y="75944"/>
                  </a:lnTo>
                  <a:lnTo>
                    <a:pt x="80831" y="72932"/>
                  </a:lnTo>
                  <a:lnTo>
                    <a:pt x="86069" y="78146"/>
                  </a:lnTo>
                  <a:lnTo>
                    <a:pt x="88355" y="83928"/>
                  </a:lnTo>
                  <a:lnTo>
                    <a:pt x="94633" y="84037"/>
                  </a:lnTo>
                  <a:lnTo>
                    <a:pt x="94270" y="74299"/>
                  </a:lnTo>
                  <a:lnTo>
                    <a:pt x="100936" y="72690"/>
                  </a:lnTo>
                  <a:lnTo>
                    <a:pt x="106682" y="64307"/>
                  </a:lnTo>
                  <a:lnTo>
                    <a:pt x="106319" y="56553"/>
                  </a:lnTo>
                  <a:lnTo>
                    <a:pt x="103416" y="54690"/>
                  </a:lnTo>
                  <a:lnTo>
                    <a:pt x="106827" y="53105"/>
                  </a:lnTo>
                  <a:lnTo>
                    <a:pt x="120194" y="45339"/>
                  </a:lnTo>
                  <a:lnTo>
                    <a:pt x="122528" y="36859"/>
                  </a:lnTo>
                  <a:lnTo>
                    <a:pt x="118851" y="35493"/>
                  </a:lnTo>
                  <a:lnTo>
                    <a:pt x="125093" y="28464"/>
                  </a:lnTo>
                  <a:lnTo>
                    <a:pt x="148536" y="25972"/>
                  </a:lnTo>
                  <a:lnTo>
                    <a:pt x="153339" y="12255"/>
                  </a:lnTo>
                  <a:lnTo>
                    <a:pt x="125468" y="6255"/>
                  </a:lnTo>
                  <a:lnTo>
                    <a:pt x="101758" y="5432"/>
                  </a:lnTo>
                  <a:lnTo>
                    <a:pt x="85016" y="1"/>
                  </a:lnTo>
                  <a:lnTo>
                    <a:pt x="60532" y="12255"/>
                  </a:lnTo>
                  <a:lnTo>
                    <a:pt x="39714" y="20214"/>
                  </a:lnTo>
                  <a:lnTo>
                    <a:pt x="35444" y="13089"/>
                  </a:lnTo>
                  <a:lnTo>
                    <a:pt x="22186" y="13464"/>
                  </a:lnTo>
                  <a:lnTo>
                    <a:pt x="15291" y="21351"/>
                  </a:lnTo>
                  <a:lnTo>
                    <a:pt x="11831" y="27484"/>
                  </a:lnTo>
                  <a:lnTo>
                    <a:pt x="21581" y="26614"/>
                  </a:lnTo>
                  <a:lnTo>
                    <a:pt x="24532" y="19561"/>
                  </a:lnTo>
                  <a:lnTo>
                    <a:pt x="29480" y="22694"/>
                  </a:lnTo>
                  <a:lnTo>
                    <a:pt x="24811" y="32964"/>
                  </a:lnTo>
                  <a:lnTo>
                    <a:pt x="20262" y="35541"/>
                  </a:lnTo>
                  <a:lnTo>
                    <a:pt x="15569" y="31368"/>
                  </a:lnTo>
                  <a:lnTo>
                    <a:pt x="15061" y="35650"/>
                  </a:lnTo>
                  <a:lnTo>
                    <a:pt x="11057" y="37924"/>
                  </a:lnTo>
                  <a:lnTo>
                    <a:pt x="6024" y="43089"/>
                  </a:lnTo>
                  <a:lnTo>
                    <a:pt x="6387" y="49210"/>
                  </a:lnTo>
                  <a:lnTo>
                    <a:pt x="992" y="49210"/>
                  </a:lnTo>
                  <a:lnTo>
                    <a:pt x="0" y="52198"/>
                  </a:lnTo>
                  <a:lnTo>
                    <a:pt x="835" y="57037"/>
                  </a:lnTo>
                  <a:lnTo>
                    <a:pt x="6726" y="55198"/>
                  </a:lnTo>
                  <a:lnTo>
                    <a:pt x="10924" y="50069"/>
                  </a:lnTo>
                  <a:lnTo>
                    <a:pt x="16367" y="50686"/>
                  </a:lnTo>
                  <a:lnTo>
                    <a:pt x="18049" y="46670"/>
                  </a:lnTo>
                  <a:lnTo>
                    <a:pt x="23093" y="54363"/>
                  </a:lnTo>
                  <a:lnTo>
                    <a:pt x="26528" y="56105"/>
                  </a:lnTo>
                  <a:lnTo>
                    <a:pt x="26734" y="52210"/>
                  </a:lnTo>
                  <a:lnTo>
                    <a:pt x="33835" y="47069"/>
                  </a:lnTo>
                  <a:lnTo>
                    <a:pt x="38069" y="49488"/>
                  </a:lnTo>
                  <a:lnTo>
                    <a:pt x="36278" y="53045"/>
                  </a:lnTo>
                  <a:lnTo>
                    <a:pt x="28343" y="55392"/>
                  </a:lnTo>
                  <a:cubicBezTo>
                    <a:pt x="28343" y="55392"/>
                    <a:pt x="31041" y="58888"/>
                    <a:pt x="31319" y="58984"/>
                  </a:cubicBezTo>
                  <a:cubicBezTo>
                    <a:pt x="31597" y="59069"/>
                    <a:pt x="36278" y="58150"/>
                    <a:pt x="36278" y="58150"/>
                  </a:cubicBezTo>
                  <a:lnTo>
                    <a:pt x="35456" y="61948"/>
                  </a:lnTo>
                  <a:lnTo>
                    <a:pt x="30920" y="63255"/>
                  </a:lnTo>
                  <a:lnTo>
                    <a:pt x="24823" y="621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387;p71">
              <a:extLst>
                <a:ext uri="{FF2B5EF4-FFF2-40B4-BE49-F238E27FC236}">
                  <a16:creationId xmlns:a16="http://schemas.microsoft.com/office/drawing/2014/main" id="{65C25B67-DA7C-4C93-A0B8-CECC4B6D54BD}"/>
                </a:ext>
              </a:extLst>
            </p:cNvPr>
            <p:cNvSpPr/>
            <p:nvPr/>
          </p:nvSpPr>
          <p:spPr>
            <a:xfrm>
              <a:off x="3473100" y="2483100"/>
              <a:ext cx="168475" cy="66850"/>
            </a:xfrm>
            <a:custGeom>
              <a:avLst/>
              <a:gdLst/>
              <a:ahLst/>
              <a:cxnLst/>
              <a:rect l="l" t="t" r="r" b="b"/>
              <a:pathLst>
                <a:path w="6739" h="2674" fill="none" extrusionOk="0">
                  <a:moveTo>
                    <a:pt x="0" y="0"/>
                  </a:moveTo>
                  <a:lnTo>
                    <a:pt x="6738" y="267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388;p71">
              <a:extLst>
                <a:ext uri="{FF2B5EF4-FFF2-40B4-BE49-F238E27FC236}">
                  <a16:creationId xmlns:a16="http://schemas.microsoft.com/office/drawing/2014/main" id="{66F8E9ED-ECC9-438A-85A6-1E5B2C668610}"/>
                </a:ext>
              </a:extLst>
            </p:cNvPr>
            <p:cNvSpPr/>
            <p:nvPr/>
          </p:nvSpPr>
          <p:spPr>
            <a:xfrm>
              <a:off x="3493950" y="2402950"/>
              <a:ext cx="138850" cy="200825"/>
            </a:xfrm>
            <a:custGeom>
              <a:avLst/>
              <a:gdLst/>
              <a:ahLst/>
              <a:cxnLst/>
              <a:rect l="l" t="t" r="r" b="b"/>
              <a:pathLst>
                <a:path w="5554" h="8033" fill="none" extrusionOk="0">
                  <a:moveTo>
                    <a:pt x="1" y="8033"/>
                  </a:moveTo>
                  <a:lnTo>
                    <a:pt x="5553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389;p71">
              <a:extLst>
                <a:ext uri="{FF2B5EF4-FFF2-40B4-BE49-F238E27FC236}">
                  <a16:creationId xmlns:a16="http://schemas.microsoft.com/office/drawing/2014/main" id="{424E36EB-645F-44AA-93A1-4609263DE1AF}"/>
                </a:ext>
              </a:extLst>
            </p:cNvPr>
            <p:cNvSpPr/>
            <p:nvPr/>
          </p:nvSpPr>
          <p:spPr>
            <a:xfrm>
              <a:off x="3632775" y="2176750"/>
              <a:ext cx="356575" cy="226225"/>
            </a:xfrm>
            <a:custGeom>
              <a:avLst/>
              <a:gdLst/>
              <a:ahLst/>
              <a:cxnLst/>
              <a:rect l="l" t="t" r="r" b="b"/>
              <a:pathLst>
                <a:path w="14263" h="9049" fill="none" extrusionOk="0">
                  <a:moveTo>
                    <a:pt x="0" y="9049"/>
                  </a:moveTo>
                  <a:lnTo>
                    <a:pt x="1426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390;p71">
              <a:extLst>
                <a:ext uri="{FF2B5EF4-FFF2-40B4-BE49-F238E27FC236}">
                  <a16:creationId xmlns:a16="http://schemas.microsoft.com/office/drawing/2014/main" id="{0EE3DE05-2690-481D-A866-46730A9315B1}"/>
                </a:ext>
              </a:extLst>
            </p:cNvPr>
            <p:cNvSpPr/>
            <p:nvPr/>
          </p:nvSpPr>
          <p:spPr>
            <a:xfrm>
              <a:off x="3754650" y="2173125"/>
              <a:ext cx="246200" cy="254050"/>
            </a:xfrm>
            <a:custGeom>
              <a:avLst/>
              <a:gdLst/>
              <a:ahLst/>
              <a:cxnLst/>
              <a:rect l="l" t="t" r="r" b="b"/>
              <a:pathLst>
                <a:path w="9848" h="10162" fill="none" extrusionOk="0">
                  <a:moveTo>
                    <a:pt x="0" y="10161"/>
                  </a:moveTo>
                  <a:lnTo>
                    <a:pt x="984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391;p71">
              <a:extLst>
                <a:ext uri="{FF2B5EF4-FFF2-40B4-BE49-F238E27FC236}">
                  <a16:creationId xmlns:a16="http://schemas.microsoft.com/office/drawing/2014/main" id="{EA9F31C1-4D7B-47DD-AC33-BABB0C2EE724}"/>
                </a:ext>
              </a:extLst>
            </p:cNvPr>
            <p:cNvSpPr/>
            <p:nvPr/>
          </p:nvSpPr>
          <p:spPr>
            <a:xfrm>
              <a:off x="3936100" y="2173125"/>
              <a:ext cx="64750" cy="167850"/>
            </a:xfrm>
            <a:custGeom>
              <a:avLst/>
              <a:gdLst/>
              <a:ahLst/>
              <a:cxnLst/>
              <a:rect l="l" t="t" r="r" b="b"/>
              <a:pathLst>
                <a:path w="2590" h="6714" fill="none" extrusionOk="0">
                  <a:moveTo>
                    <a:pt x="0" y="6714"/>
                  </a:moveTo>
                  <a:lnTo>
                    <a:pt x="25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392;p71">
              <a:extLst>
                <a:ext uri="{FF2B5EF4-FFF2-40B4-BE49-F238E27FC236}">
                  <a16:creationId xmlns:a16="http://schemas.microsoft.com/office/drawing/2014/main" id="{8EEB9DE7-1BDE-4C80-BC4E-D51F98478699}"/>
                </a:ext>
              </a:extLst>
            </p:cNvPr>
            <p:cNvSpPr/>
            <p:nvPr/>
          </p:nvSpPr>
          <p:spPr>
            <a:xfrm>
              <a:off x="3998100" y="2185200"/>
              <a:ext cx="145775" cy="309700"/>
            </a:xfrm>
            <a:custGeom>
              <a:avLst/>
              <a:gdLst/>
              <a:ahLst/>
              <a:cxnLst/>
              <a:rect l="l" t="t" r="r" b="b"/>
              <a:pathLst>
                <a:path w="5831" h="12388" fill="none" extrusionOk="0">
                  <a:moveTo>
                    <a:pt x="5831" y="12388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393;p71">
              <a:extLst>
                <a:ext uri="{FF2B5EF4-FFF2-40B4-BE49-F238E27FC236}">
                  <a16:creationId xmlns:a16="http://schemas.microsoft.com/office/drawing/2014/main" id="{DDEA0EC0-B101-4070-9D07-721C66294DCC}"/>
                </a:ext>
              </a:extLst>
            </p:cNvPr>
            <p:cNvSpPr/>
            <p:nvPr/>
          </p:nvSpPr>
          <p:spPr>
            <a:xfrm>
              <a:off x="3855350" y="2066350"/>
              <a:ext cx="142775" cy="118875"/>
            </a:xfrm>
            <a:custGeom>
              <a:avLst/>
              <a:gdLst/>
              <a:ahLst/>
              <a:cxnLst/>
              <a:rect l="l" t="t" r="r" b="b"/>
              <a:pathLst>
                <a:path w="5711" h="4755" fill="none" extrusionOk="0">
                  <a:moveTo>
                    <a:pt x="1" y="1"/>
                  </a:moveTo>
                  <a:lnTo>
                    <a:pt x="5710" y="475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394;p71">
              <a:extLst>
                <a:ext uri="{FF2B5EF4-FFF2-40B4-BE49-F238E27FC236}">
                  <a16:creationId xmlns:a16="http://schemas.microsoft.com/office/drawing/2014/main" id="{D6929683-227C-4304-A0B6-87CBAF9A3A26}"/>
                </a:ext>
              </a:extLst>
            </p:cNvPr>
            <p:cNvSpPr/>
            <p:nvPr/>
          </p:nvSpPr>
          <p:spPr>
            <a:xfrm>
              <a:off x="3749500" y="2125625"/>
              <a:ext cx="248625" cy="59600"/>
            </a:xfrm>
            <a:custGeom>
              <a:avLst/>
              <a:gdLst/>
              <a:ahLst/>
              <a:cxnLst/>
              <a:rect l="l" t="t" r="r" b="b"/>
              <a:pathLst>
                <a:path w="9945" h="2384" fill="none" extrusionOk="0">
                  <a:moveTo>
                    <a:pt x="1" y="1"/>
                  </a:moveTo>
                  <a:lnTo>
                    <a:pt x="9944" y="2384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395;p71">
              <a:extLst>
                <a:ext uri="{FF2B5EF4-FFF2-40B4-BE49-F238E27FC236}">
                  <a16:creationId xmlns:a16="http://schemas.microsoft.com/office/drawing/2014/main" id="{9D8120CB-ACE7-436C-A006-10C6D2346027}"/>
                </a:ext>
              </a:extLst>
            </p:cNvPr>
            <p:cNvSpPr/>
            <p:nvPr/>
          </p:nvSpPr>
          <p:spPr>
            <a:xfrm>
              <a:off x="3632775" y="2185200"/>
              <a:ext cx="368075" cy="61425"/>
            </a:xfrm>
            <a:custGeom>
              <a:avLst/>
              <a:gdLst/>
              <a:ahLst/>
              <a:cxnLst/>
              <a:rect l="l" t="t" r="r" b="b"/>
              <a:pathLst>
                <a:path w="14723" h="2457" fill="none" extrusionOk="0">
                  <a:moveTo>
                    <a:pt x="0" y="2457"/>
                  </a:moveTo>
                  <a:lnTo>
                    <a:pt x="14722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396;p71">
              <a:extLst>
                <a:ext uri="{FF2B5EF4-FFF2-40B4-BE49-F238E27FC236}">
                  <a16:creationId xmlns:a16="http://schemas.microsoft.com/office/drawing/2014/main" id="{B752B943-6AF1-4FCB-9ABB-EF9EBBBDA236}"/>
                </a:ext>
              </a:extLst>
            </p:cNvPr>
            <p:cNvSpPr/>
            <p:nvPr/>
          </p:nvSpPr>
          <p:spPr>
            <a:xfrm>
              <a:off x="4093350" y="2001950"/>
              <a:ext cx="128250" cy="162725"/>
            </a:xfrm>
            <a:custGeom>
              <a:avLst/>
              <a:gdLst/>
              <a:ahLst/>
              <a:cxnLst/>
              <a:rect l="l" t="t" r="r" b="b"/>
              <a:pathLst>
                <a:path w="5130" h="6509" fill="none" extrusionOk="0">
                  <a:moveTo>
                    <a:pt x="5130" y="6508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397;p71">
              <a:extLst>
                <a:ext uri="{FF2B5EF4-FFF2-40B4-BE49-F238E27FC236}">
                  <a16:creationId xmlns:a16="http://schemas.microsoft.com/office/drawing/2014/main" id="{845C0353-D891-4B22-88EB-279AA3296B38}"/>
                </a:ext>
              </a:extLst>
            </p:cNvPr>
            <p:cNvSpPr/>
            <p:nvPr/>
          </p:nvSpPr>
          <p:spPr>
            <a:xfrm>
              <a:off x="4012900" y="2001950"/>
              <a:ext cx="80475" cy="174825"/>
            </a:xfrm>
            <a:custGeom>
              <a:avLst/>
              <a:gdLst/>
              <a:ahLst/>
              <a:cxnLst/>
              <a:rect l="l" t="t" r="r" b="b"/>
              <a:pathLst>
                <a:path w="3219" h="6993" fill="none" extrusionOk="0">
                  <a:moveTo>
                    <a:pt x="1" y="6992"/>
                  </a:moveTo>
                  <a:lnTo>
                    <a:pt x="321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398;p71">
              <a:extLst>
                <a:ext uri="{FF2B5EF4-FFF2-40B4-BE49-F238E27FC236}">
                  <a16:creationId xmlns:a16="http://schemas.microsoft.com/office/drawing/2014/main" id="{D5E917B2-B0F8-4256-AF66-3EDBA19893BD}"/>
                </a:ext>
              </a:extLst>
            </p:cNvPr>
            <p:cNvSpPr/>
            <p:nvPr/>
          </p:nvSpPr>
          <p:spPr>
            <a:xfrm>
              <a:off x="3992350" y="2164650"/>
              <a:ext cx="229850" cy="22100"/>
            </a:xfrm>
            <a:custGeom>
              <a:avLst/>
              <a:gdLst/>
              <a:ahLst/>
              <a:cxnLst/>
              <a:rect l="l" t="t" r="r" b="b"/>
              <a:pathLst>
                <a:path w="9194" h="884" fill="none" extrusionOk="0">
                  <a:moveTo>
                    <a:pt x="0" y="883"/>
                  </a:moveTo>
                  <a:lnTo>
                    <a:pt x="9194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399;p71">
              <a:extLst>
                <a:ext uri="{FF2B5EF4-FFF2-40B4-BE49-F238E27FC236}">
                  <a16:creationId xmlns:a16="http://schemas.microsoft.com/office/drawing/2014/main" id="{98D1E9BF-0D2F-438E-91AC-67A2757BF468}"/>
                </a:ext>
              </a:extLst>
            </p:cNvPr>
            <p:cNvSpPr/>
            <p:nvPr/>
          </p:nvSpPr>
          <p:spPr>
            <a:xfrm>
              <a:off x="4222175" y="2164650"/>
              <a:ext cx="83200" cy="188125"/>
            </a:xfrm>
            <a:custGeom>
              <a:avLst/>
              <a:gdLst/>
              <a:ahLst/>
              <a:cxnLst/>
              <a:rect l="l" t="t" r="r" b="b"/>
              <a:pathLst>
                <a:path w="3328" h="7525" fill="none" extrusionOk="0">
                  <a:moveTo>
                    <a:pt x="1" y="0"/>
                  </a:moveTo>
                  <a:lnTo>
                    <a:pt x="3328" y="752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00;p71">
              <a:extLst>
                <a:ext uri="{FF2B5EF4-FFF2-40B4-BE49-F238E27FC236}">
                  <a16:creationId xmlns:a16="http://schemas.microsoft.com/office/drawing/2014/main" id="{F7B574F6-3114-49AF-9AD0-D853BA0CA181}"/>
                </a:ext>
              </a:extLst>
            </p:cNvPr>
            <p:cNvSpPr/>
            <p:nvPr/>
          </p:nvSpPr>
          <p:spPr>
            <a:xfrm>
              <a:off x="4305350" y="2014050"/>
              <a:ext cx="236525" cy="338725"/>
            </a:xfrm>
            <a:custGeom>
              <a:avLst/>
              <a:gdLst/>
              <a:ahLst/>
              <a:cxnLst/>
              <a:rect l="l" t="t" r="r" b="b"/>
              <a:pathLst>
                <a:path w="9461" h="13549" fill="none" extrusionOk="0">
                  <a:moveTo>
                    <a:pt x="1" y="13549"/>
                  </a:moveTo>
                  <a:lnTo>
                    <a:pt x="946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01;p71">
              <a:extLst>
                <a:ext uri="{FF2B5EF4-FFF2-40B4-BE49-F238E27FC236}">
                  <a16:creationId xmlns:a16="http://schemas.microsoft.com/office/drawing/2014/main" id="{A71F82D8-6AB0-431D-8386-3DA41D82B80D}"/>
                </a:ext>
              </a:extLst>
            </p:cNvPr>
            <p:cNvSpPr/>
            <p:nvPr/>
          </p:nvSpPr>
          <p:spPr>
            <a:xfrm>
              <a:off x="4138725" y="2164650"/>
              <a:ext cx="83475" cy="319075"/>
            </a:xfrm>
            <a:custGeom>
              <a:avLst/>
              <a:gdLst/>
              <a:ahLst/>
              <a:cxnLst/>
              <a:rect l="l" t="t" r="r" b="b"/>
              <a:pathLst>
                <a:path w="3339" h="12763" fill="none" extrusionOk="0">
                  <a:moveTo>
                    <a:pt x="3339" y="0"/>
                  </a:moveTo>
                  <a:lnTo>
                    <a:pt x="0" y="1276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02;p71">
              <a:extLst>
                <a:ext uri="{FF2B5EF4-FFF2-40B4-BE49-F238E27FC236}">
                  <a16:creationId xmlns:a16="http://schemas.microsoft.com/office/drawing/2014/main" id="{C0A697E7-1569-4F54-BBC6-E15476E4F52C}"/>
                </a:ext>
              </a:extLst>
            </p:cNvPr>
            <p:cNvSpPr/>
            <p:nvPr/>
          </p:nvSpPr>
          <p:spPr>
            <a:xfrm>
              <a:off x="4465925" y="1687425"/>
              <a:ext cx="75950" cy="326650"/>
            </a:xfrm>
            <a:custGeom>
              <a:avLst/>
              <a:gdLst/>
              <a:ahLst/>
              <a:cxnLst/>
              <a:rect l="l" t="t" r="r" b="b"/>
              <a:pathLst>
                <a:path w="3038" h="13066" fill="none" extrusionOk="0">
                  <a:moveTo>
                    <a:pt x="3037" y="13065"/>
                  </a:moveTo>
                  <a:lnTo>
                    <a:pt x="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03;p71">
              <a:extLst>
                <a:ext uri="{FF2B5EF4-FFF2-40B4-BE49-F238E27FC236}">
                  <a16:creationId xmlns:a16="http://schemas.microsoft.com/office/drawing/2014/main" id="{2969231E-4366-417A-A1FD-055716D79DA2}"/>
                </a:ext>
              </a:extLst>
            </p:cNvPr>
            <p:cNvSpPr/>
            <p:nvPr/>
          </p:nvSpPr>
          <p:spPr>
            <a:xfrm>
              <a:off x="4210100" y="1757300"/>
              <a:ext cx="330850" cy="251925"/>
            </a:xfrm>
            <a:custGeom>
              <a:avLst/>
              <a:gdLst/>
              <a:ahLst/>
              <a:cxnLst/>
              <a:rect l="l" t="t" r="r" b="b"/>
              <a:pathLst>
                <a:path w="13234" h="10077" fill="none" extrusionOk="0">
                  <a:moveTo>
                    <a:pt x="0" y="0"/>
                  </a:moveTo>
                  <a:lnTo>
                    <a:pt x="13234" y="1007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04;p71">
              <a:extLst>
                <a:ext uri="{FF2B5EF4-FFF2-40B4-BE49-F238E27FC236}">
                  <a16:creationId xmlns:a16="http://schemas.microsoft.com/office/drawing/2014/main" id="{055BBB9E-2005-4CC6-B635-05122C64A357}"/>
                </a:ext>
              </a:extLst>
            </p:cNvPr>
            <p:cNvSpPr/>
            <p:nvPr/>
          </p:nvSpPr>
          <p:spPr>
            <a:xfrm>
              <a:off x="4209475" y="1505075"/>
              <a:ext cx="145800" cy="252250"/>
            </a:xfrm>
            <a:custGeom>
              <a:avLst/>
              <a:gdLst/>
              <a:ahLst/>
              <a:cxnLst/>
              <a:rect l="l" t="t" r="r" b="b"/>
              <a:pathLst>
                <a:path w="5832" h="10090" fill="none" extrusionOk="0">
                  <a:moveTo>
                    <a:pt x="5831" y="0"/>
                  </a:moveTo>
                  <a:lnTo>
                    <a:pt x="1" y="1008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05;p71">
              <a:extLst>
                <a:ext uri="{FF2B5EF4-FFF2-40B4-BE49-F238E27FC236}">
                  <a16:creationId xmlns:a16="http://schemas.microsoft.com/office/drawing/2014/main" id="{40C4A524-0E9F-4653-B051-B4241B4A028E}"/>
                </a:ext>
              </a:extLst>
            </p:cNvPr>
            <p:cNvSpPr/>
            <p:nvPr/>
          </p:nvSpPr>
          <p:spPr>
            <a:xfrm>
              <a:off x="4209475" y="1678950"/>
              <a:ext cx="267975" cy="78375"/>
            </a:xfrm>
            <a:custGeom>
              <a:avLst/>
              <a:gdLst/>
              <a:ahLst/>
              <a:cxnLst/>
              <a:rect l="l" t="t" r="r" b="b"/>
              <a:pathLst>
                <a:path w="10719" h="3135" fill="none" extrusionOk="0">
                  <a:moveTo>
                    <a:pt x="1" y="3134"/>
                  </a:moveTo>
                  <a:lnTo>
                    <a:pt x="1071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06;p71">
              <a:extLst>
                <a:ext uri="{FF2B5EF4-FFF2-40B4-BE49-F238E27FC236}">
                  <a16:creationId xmlns:a16="http://schemas.microsoft.com/office/drawing/2014/main" id="{376DCD76-FAE4-4C7F-B108-A9919F4F0A9D}"/>
                </a:ext>
              </a:extLst>
            </p:cNvPr>
            <p:cNvSpPr/>
            <p:nvPr/>
          </p:nvSpPr>
          <p:spPr>
            <a:xfrm>
              <a:off x="4018650" y="1505075"/>
              <a:ext cx="62625" cy="173900"/>
            </a:xfrm>
            <a:custGeom>
              <a:avLst/>
              <a:gdLst/>
              <a:ahLst/>
              <a:cxnLst/>
              <a:rect l="l" t="t" r="r" b="b"/>
              <a:pathLst>
                <a:path w="2505" h="6956" fill="none" extrusionOk="0">
                  <a:moveTo>
                    <a:pt x="2505" y="6956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07;p71">
              <a:extLst>
                <a:ext uri="{FF2B5EF4-FFF2-40B4-BE49-F238E27FC236}">
                  <a16:creationId xmlns:a16="http://schemas.microsoft.com/office/drawing/2014/main" id="{49860C5E-BC2C-4BA3-880B-C86C7FE7CBDA}"/>
                </a:ext>
              </a:extLst>
            </p:cNvPr>
            <p:cNvSpPr/>
            <p:nvPr/>
          </p:nvSpPr>
          <p:spPr>
            <a:xfrm>
              <a:off x="3855350" y="1666875"/>
              <a:ext cx="238025" cy="32675"/>
            </a:xfrm>
            <a:custGeom>
              <a:avLst/>
              <a:gdLst/>
              <a:ahLst/>
              <a:cxnLst/>
              <a:rect l="l" t="t" r="r" b="b"/>
              <a:pathLst>
                <a:path w="9521" h="1307" fill="none" extrusionOk="0">
                  <a:moveTo>
                    <a:pt x="1" y="1307"/>
                  </a:moveTo>
                  <a:lnTo>
                    <a:pt x="952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08;p71">
              <a:extLst>
                <a:ext uri="{FF2B5EF4-FFF2-40B4-BE49-F238E27FC236}">
                  <a16:creationId xmlns:a16="http://schemas.microsoft.com/office/drawing/2014/main" id="{934C5FC5-1CC9-46DA-A433-1C91FA2CAA74}"/>
                </a:ext>
              </a:extLst>
            </p:cNvPr>
            <p:cNvSpPr/>
            <p:nvPr/>
          </p:nvSpPr>
          <p:spPr>
            <a:xfrm>
              <a:off x="3766450" y="1666875"/>
              <a:ext cx="314825" cy="202025"/>
            </a:xfrm>
            <a:custGeom>
              <a:avLst/>
              <a:gdLst/>
              <a:ahLst/>
              <a:cxnLst/>
              <a:rect l="l" t="t" r="r" b="b"/>
              <a:pathLst>
                <a:path w="12593" h="8081" fill="none" extrusionOk="0">
                  <a:moveTo>
                    <a:pt x="0" y="8081"/>
                  </a:moveTo>
                  <a:lnTo>
                    <a:pt x="1259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409;p71">
              <a:extLst>
                <a:ext uri="{FF2B5EF4-FFF2-40B4-BE49-F238E27FC236}">
                  <a16:creationId xmlns:a16="http://schemas.microsoft.com/office/drawing/2014/main" id="{B662D160-BD57-4B72-928E-48B96CE00612}"/>
                </a:ext>
              </a:extLst>
            </p:cNvPr>
            <p:cNvSpPr/>
            <p:nvPr/>
          </p:nvSpPr>
          <p:spPr>
            <a:xfrm>
              <a:off x="4081250" y="1505075"/>
              <a:ext cx="277950" cy="161825"/>
            </a:xfrm>
            <a:custGeom>
              <a:avLst/>
              <a:gdLst/>
              <a:ahLst/>
              <a:cxnLst/>
              <a:rect l="l" t="t" r="r" b="b"/>
              <a:pathLst>
                <a:path w="11118" h="6473" fill="none" extrusionOk="0">
                  <a:moveTo>
                    <a:pt x="1" y="6472"/>
                  </a:moveTo>
                  <a:lnTo>
                    <a:pt x="1111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10;p71">
              <a:extLst>
                <a:ext uri="{FF2B5EF4-FFF2-40B4-BE49-F238E27FC236}">
                  <a16:creationId xmlns:a16="http://schemas.microsoft.com/office/drawing/2014/main" id="{3D051D00-D290-49C8-A48D-E5DB0FECB69C}"/>
                </a:ext>
              </a:extLst>
            </p:cNvPr>
            <p:cNvSpPr/>
            <p:nvPr/>
          </p:nvSpPr>
          <p:spPr>
            <a:xfrm>
              <a:off x="4541850" y="1827450"/>
              <a:ext cx="336900" cy="186625"/>
            </a:xfrm>
            <a:custGeom>
              <a:avLst/>
              <a:gdLst/>
              <a:ahLst/>
              <a:cxnLst/>
              <a:rect l="l" t="t" r="r" b="b"/>
              <a:pathLst>
                <a:path w="13476" h="7465" fill="none" extrusionOk="0">
                  <a:moveTo>
                    <a:pt x="0" y="7464"/>
                  </a:moveTo>
                  <a:lnTo>
                    <a:pt x="13476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11;p71">
              <a:extLst>
                <a:ext uri="{FF2B5EF4-FFF2-40B4-BE49-F238E27FC236}">
                  <a16:creationId xmlns:a16="http://schemas.microsoft.com/office/drawing/2014/main" id="{450ADDF2-EF74-4B88-B2CF-9B94194AD0F5}"/>
                </a:ext>
              </a:extLst>
            </p:cNvPr>
            <p:cNvSpPr/>
            <p:nvPr/>
          </p:nvSpPr>
          <p:spPr>
            <a:xfrm>
              <a:off x="4540925" y="2009200"/>
              <a:ext cx="380775" cy="174225"/>
            </a:xfrm>
            <a:custGeom>
              <a:avLst/>
              <a:gdLst/>
              <a:ahLst/>
              <a:cxnLst/>
              <a:rect l="l" t="t" r="r" b="b"/>
              <a:pathLst>
                <a:path w="15231" h="6969" fill="none" extrusionOk="0">
                  <a:moveTo>
                    <a:pt x="1" y="1"/>
                  </a:moveTo>
                  <a:lnTo>
                    <a:pt x="15231" y="696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12;p71">
              <a:extLst>
                <a:ext uri="{FF2B5EF4-FFF2-40B4-BE49-F238E27FC236}">
                  <a16:creationId xmlns:a16="http://schemas.microsoft.com/office/drawing/2014/main" id="{734E9DAF-3257-438B-9222-3681D2886FBF}"/>
                </a:ext>
              </a:extLst>
            </p:cNvPr>
            <p:cNvSpPr/>
            <p:nvPr/>
          </p:nvSpPr>
          <p:spPr>
            <a:xfrm>
              <a:off x="4539125" y="2394175"/>
              <a:ext cx="468175" cy="387425"/>
            </a:xfrm>
            <a:custGeom>
              <a:avLst/>
              <a:gdLst/>
              <a:ahLst/>
              <a:cxnLst/>
              <a:rect l="l" t="t" r="r" b="b"/>
              <a:pathLst>
                <a:path w="18727" h="15497" fill="none" extrusionOk="0">
                  <a:moveTo>
                    <a:pt x="18726" y="1"/>
                  </a:moveTo>
                  <a:lnTo>
                    <a:pt x="0" y="1549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13;p71">
              <a:extLst>
                <a:ext uri="{FF2B5EF4-FFF2-40B4-BE49-F238E27FC236}">
                  <a16:creationId xmlns:a16="http://schemas.microsoft.com/office/drawing/2014/main" id="{233A3C6A-9CD6-429F-B06C-226CF49DCBCF}"/>
                </a:ext>
              </a:extLst>
            </p:cNvPr>
            <p:cNvSpPr/>
            <p:nvPr/>
          </p:nvSpPr>
          <p:spPr>
            <a:xfrm>
              <a:off x="4921675" y="2186725"/>
              <a:ext cx="85625" cy="228350"/>
            </a:xfrm>
            <a:custGeom>
              <a:avLst/>
              <a:gdLst/>
              <a:ahLst/>
              <a:cxnLst/>
              <a:rect l="l" t="t" r="r" b="b"/>
              <a:pathLst>
                <a:path w="3425" h="9134" fill="none" extrusionOk="0">
                  <a:moveTo>
                    <a:pt x="1" y="0"/>
                  </a:moveTo>
                  <a:lnTo>
                    <a:pt x="3424" y="913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14;p71">
              <a:extLst>
                <a:ext uri="{FF2B5EF4-FFF2-40B4-BE49-F238E27FC236}">
                  <a16:creationId xmlns:a16="http://schemas.microsoft.com/office/drawing/2014/main" id="{71E73F94-6997-4557-9D7A-5F615342656E}"/>
                </a:ext>
              </a:extLst>
            </p:cNvPr>
            <p:cNvSpPr/>
            <p:nvPr/>
          </p:nvSpPr>
          <p:spPr>
            <a:xfrm>
              <a:off x="5007275" y="2394175"/>
              <a:ext cx="85000" cy="258000"/>
            </a:xfrm>
            <a:custGeom>
              <a:avLst/>
              <a:gdLst/>
              <a:ahLst/>
              <a:cxnLst/>
              <a:rect l="l" t="t" r="r" b="b"/>
              <a:pathLst>
                <a:path w="3400" h="10320" fill="none" extrusionOk="0">
                  <a:moveTo>
                    <a:pt x="3399" y="10319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15;p71">
              <a:extLst>
                <a:ext uri="{FF2B5EF4-FFF2-40B4-BE49-F238E27FC236}">
                  <a16:creationId xmlns:a16="http://schemas.microsoft.com/office/drawing/2014/main" id="{A6201F4B-002B-4EB4-837F-B36DF9D4155F}"/>
                </a:ext>
              </a:extLst>
            </p:cNvPr>
            <p:cNvSpPr/>
            <p:nvPr/>
          </p:nvSpPr>
          <p:spPr>
            <a:xfrm>
              <a:off x="4968850" y="1334200"/>
              <a:ext cx="2205875" cy="1654875"/>
            </a:xfrm>
            <a:custGeom>
              <a:avLst/>
              <a:gdLst/>
              <a:ahLst/>
              <a:cxnLst/>
              <a:rect l="l" t="t" r="r" b="b"/>
              <a:pathLst>
                <a:path w="88235" h="66195" fill="none" extrusionOk="0">
                  <a:moveTo>
                    <a:pt x="1" y="63509"/>
                  </a:moveTo>
                  <a:lnTo>
                    <a:pt x="1537" y="42400"/>
                  </a:lnTo>
                  <a:lnTo>
                    <a:pt x="10077" y="22210"/>
                  </a:lnTo>
                  <a:cubicBezTo>
                    <a:pt x="10077" y="22210"/>
                    <a:pt x="14202" y="33218"/>
                    <a:pt x="14202" y="32384"/>
                  </a:cubicBezTo>
                  <a:cubicBezTo>
                    <a:pt x="14202" y="31561"/>
                    <a:pt x="26009" y="8976"/>
                    <a:pt x="26009" y="8976"/>
                  </a:cubicBezTo>
                  <a:lnTo>
                    <a:pt x="33618" y="31077"/>
                  </a:lnTo>
                  <a:lnTo>
                    <a:pt x="15025" y="46779"/>
                  </a:lnTo>
                  <a:lnTo>
                    <a:pt x="36037" y="48944"/>
                  </a:lnTo>
                  <a:lnTo>
                    <a:pt x="27557" y="58863"/>
                  </a:lnTo>
                  <a:lnTo>
                    <a:pt x="40803" y="66194"/>
                  </a:lnTo>
                  <a:lnTo>
                    <a:pt x="43586" y="48448"/>
                  </a:lnTo>
                  <a:lnTo>
                    <a:pt x="51122" y="29734"/>
                  </a:lnTo>
                  <a:lnTo>
                    <a:pt x="49670" y="16694"/>
                  </a:lnTo>
                  <a:lnTo>
                    <a:pt x="65263" y="21376"/>
                  </a:lnTo>
                  <a:lnTo>
                    <a:pt x="68819" y="9448"/>
                  </a:lnTo>
                  <a:lnTo>
                    <a:pt x="66098" y="1"/>
                  </a:lnTo>
                  <a:lnTo>
                    <a:pt x="88235" y="200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16;p71">
              <a:extLst>
                <a:ext uri="{FF2B5EF4-FFF2-40B4-BE49-F238E27FC236}">
                  <a16:creationId xmlns:a16="http://schemas.microsoft.com/office/drawing/2014/main" id="{02D63CDD-1C7D-4D8B-A80F-6BF06E63EA01}"/>
                </a:ext>
              </a:extLst>
            </p:cNvPr>
            <p:cNvSpPr/>
            <p:nvPr/>
          </p:nvSpPr>
          <p:spPr>
            <a:xfrm>
              <a:off x="4878750" y="1177850"/>
              <a:ext cx="1731050" cy="1005575"/>
            </a:xfrm>
            <a:custGeom>
              <a:avLst/>
              <a:gdLst/>
              <a:ahLst/>
              <a:cxnLst/>
              <a:rect l="l" t="t" r="r" b="b"/>
              <a:pathLst>
                <a:path w="69242" h="40223" fill="none" extrusionOk="0">
                  <a:moveTo>
                    <a:pt x="69242" y="6255"/>
                  </a:moveTo>
                  <a:lnTo>
                    <a:pt x="53274" y="22948"/>
                  </a:lnTo>
                  <a:lnTo>
                    <a:pt x="45532" y="5432"/>
                  </a:lnTo>
                  <a:lnTo>
                    <a:pt x="29613" y="14747"/>
                  </a:lnTo>
                  <a:lnTo>
                    <a:pt x="28790" y="1"/>
                  </a:lnTo>
                  <a:lnTo>
                    <a:pt x="13500" y="28912"/>
                  </a:lnTo>
                  <a:lnTo>
                    <a:pt x="4306" y="13089"/>
                  </a:lnTo>
                  <a:lnTo>
                    <a:pt x="0" y="25984"/>
                  </a:lnTo>
                  <a:lnTo>
                    <a:pt x="1718" y="4022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17;p71">
              <a:extLst>
                <a:ext uri="{FF2B5EF4-FFF2-40B4-BE49-F238E27FC236}">
                  <a16:creationId xmlns:a16="http://schemas.microsoft.com/office/drawing/2014/main" id="{06B2B244-2EAE-4F86-8D2B-09A93CC44CFA}"/>
                </a:ext>
              </a:extLst>
            </p:cNvPr>
            <p:cNvSpPr/>
            <p:nvPr/>
          </p:nvSpPr>
          <p:spPr>
            <a:xfrm>
              <a:off x="5092250" y="2143775"/>
              <a:ext cx="396500" cy="851350"/>
            </a:xfrm>
            <a:custGeom>
              <a:avLst/>
              <a:gdLst/>
              <a:ahLst/>
              <a:cxnLst/>
              <a:rect l="l" t="t" r="r" b="b"/>
              <a:pathLst>
                <a:path w="15860" h="34054" fill="none" extrusionOk="0">
                  <a:moveTo>
                    <a:pt x="9266" y="1"/>
                  </a:moveTo>
                  <a:lnTo>
                    <a:pt x="10101" y="14396"/>
                  </a:lnTo>
                  <a:lnTo>
                    <a:pt x="15859" y="34053"/>
                  </a:lnTo>
                  <a:lnTo>
                    <a:pt x="0" y="19851"/>
                  </a:lnTo>
                  <a:lnTo>
                    <a:pt x="1234" y="33642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18;p71">
              <a:extLst>
                <a:ext uri="{FF2B5EF4-FFF2-40B4-BE49-F238E27FC236}">
                  <a16:creationId xmlns:a16="http://schemas.microsoft.com/office/drawing/2014/main" id="{CD5DD73B-1923-4237-8A91-A42B0DEFC877}"/>
                </a:ext>
              </a:extLst>
            </p:cNvPr>
            <p:cNvSpPr/>
            <p:nvPr/>
          </p:nvSpPr>
          <p:spPr>
            <a:xfrm>
              <a:off x="4389725" y="2014050"/>
              <a:ext cx="617575" cy="1140750"/>
            </a:xfrm>
            <a:custGeom>
              <a:avLst/>
              <a:gdLst/>
              <a:ahLst/>
              <a:cxnLst/>
              <a:rect l="l" t="t" r="r" b="b"/>
              <a:pathLst>
                <a:path w="24703" h="45630" fill="none" extrusionOk="0">
                  <a:moveTo>
                    <a:pt x="8396" y="39968"/>
                  </a:moveTo>
                  <a:lnTo>
                    <a:pt x="9835" y="45629"/>
                  </a:lnTo>
                  <a:lnTo>
                    <a:pt x="11626" y="36786"/>
                  </a:lnTo>
                  <a:lnTo>
                    <a:pt x="5492" y="30218"/>
                  </a:lnTo>
                  <a:lnTo>
                    <a:pt x="1" y="25016"/>
                  </a:lnTo>
                  <a:lnTo>
                    <a:pt x="1392" y="16040"/>
                  </a:lnTo>
                  <a:lnTo>
                    <a:pt x="24702" y="15206"/>
                  </a:lnTo>
                  <a:lnTo>
                    <a:pt x="6472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19;p71">
              <a:extLst>
                <a:ext uri="{FF2B5EF4-FFF2-40B4-BE49-F238E27FC236}">
                  <a16:creationId xmlns:a16="http://schemas.microsoft.com/office/drawing/2014/main" id="{8211AFD7-9ADA-4CC7-B48F-BEFEAD096BE6}"/>
                </a:ext>
              </a:extLst>
            </p:cNvPr>
            <p:cNvSpPr/>
            <p:nvPr/>
          </p:nvSpPr>
          <p:spPr>
            <a:xfrm>
              <a:off x="4420875" y="2917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20;p71">
              <a:extLst>
                <a:ext uri="{FF2B5EF4-FFF2-40B4-BE49-F238E27FC236}">
                  <a16:creationId xmlns:a16="http://schemas.microsoft.com/office/drawing/2014/main" id="{27458020-5DC1-4D2F-9373-73FB8CE71A9F}"/>
                </a:ext>
              </a:extLst>
            </p:cNvPr>
            <p:cNvSpPr/>
            <p:nvPr/>
          </p:nvSpPr>
          <p:spPr>
            <a:xfrm>
              <a:off x="5007275" y="2143775"/>
              <a:ext cx="316650" cy="250425"/>
            </a:xfrm>
            <a:custGeom>
              <a:avLst/>
              <a:gdLst/>
              <a:ahLst/>
              <a:cxnLst/>
              <a:rect l="l" t="t" r="r" b="b"/>
              <a:pathLst>
                <a:path w="12666" h="10017" fill="none" extrusionOk="0">
                  <a:moveTo>
                    <a:pt x="0" y="10017"/>
                  </a:moveTo>
                  <a:lnTo>
                    <a:pt x="12665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21;p71">
              <a:extLst>
                <a:ext uri="{FF2B5EF4-FFF2-40B4-BE49-F238E27FC236}">
                  <a16:creationId xmlns:a16="http://schemas.microsoft.com/office/drawing/2014/main" id="{EBB2A542-F2B2-4152-A036-098F73E23B68}"/>
                </a:ext>
              </a:extLst>
            </p:cNvPr>
            <p:cNvSpPr/>
            <p:nvPr/>
          </p:nvSpPr>
          <p:spPr>
            <a:xfrm>
              <a:off x="5323900" y="2123225"/>
              <a:ext cx="497500" cy="20575"/>
            </a:xfrm>
            <a:custGeom>
              <a:avLst/>
              <a:gdLst/>
              <a:ahLst/>
              <a:cxnLst/>
              <a:rect l="l" t="t" r="r" b="b"/>
              <a:pathLst>
                <a:path w="19900" h="823" fill="none" extrusionOk="0">
                  <a:moveTo>
                    <a:pt x="0" y="823"/>
                  </a:moveTo>
                  <a:lnTo>
                    <a:pt x="1990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22;p71">
              <a:extLst>
                <a:ext uri="{FF2B5EF4-FFF2-40B4-BE49-F238E27FC236}">
                  <a16:creationId xmlns:a16="http://schemas.microsoft.com/office/drawing/2014/main" id="{BFDBDEB5-04D5-49E9-8DC2-2808C26DEEAB}"/>
                </a:ext>
              </a:extLst>
            </p:cNvPr>
            <p:cNvSpPr/>
            <p:nvPr/>
          </p:nvSpPr>
          <p:spPr>
            <a:xfrm>
              <a:off x="5092250" y="2143775"/>
              <a:ext cx="231675" cy="495400"/>
            </a:xfrm>
            <a:custGeom>
              <a:avLst/>
              <a:gdLst/>
              <a:ahLst/>
              <a:cxnLst/>
              <a:rect l="l" t="t" r="r" b="b"/>
              <a:pathLst>
                <a:path w="9267" h="19816" fill="none" extrusionOk="0">
                  <a:moveTo>
                    <a:pt x="9266" y="1"/>
                  </a:moveTo>
                  <a:lnTo>
                    <a:pt x="0" y="1981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23;p71">
              <a:extLst>
                <a:ext uri="{FF2B5EF4-FFF2-40B4-BE49-F238E27FC236}">
                  <a16:creationId xmlns:a16="http://schemas.microsoft.com/office/drawing/2014/main" id="{6CA2D1BD-2BF7-4570-A2D0-E5E0A66271CF}"/>
                </a:ext>
              </a:extLst>
            </p:cNvPr>
            <p:cNvSpPr/>
            <p:nvPr/>
          </p:nvSpPr>
          <p:spPr>
            <a:xfrm>
              <a:off x="4647700" y="2415050"/>
              <a:ext cx="359600" cy="378650"/>
            </a:xfrm>
            <a:custGeom>
              <a:avLst/>
              <a:gdLst/>
              <a:ahLst/>
              <a:cxnLst/>
              <a:rect l="l" t="t" r="r" b="b"/>
              <a:pathLst>
                <a:path w="14384" h="15146" fill="none" extrusionOk="0">
                  <a:moveTo>
                    <a:pt x="0" y="15146"/>
                  </a:moveTo>
                  <a:lnTo>
                    <a:pt x="1438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24;p71">
              <a:extLst>
                <a:ext uri="{FF2B5EF4-FFF2-40B4-BE49-F238E27FC236}">
                  <a16:creationId xmlns:a16="http://schemas.microsoft.com/office/drawing/2014/main" id="{93907882-E05C-4856-9204-E67861B91B0D}"/>
                </a:ext>
              </a:extLst>
            </p:cNvPr>
            <p:cNvSpPr/>
            <p:nvPr/>
          </p:nvSpPr>
          <p:spPr>
            <a:xfrm>
              <a:off x="5809275" y="1751550"/>
              <a:ext cx="401350" cy="374100"/>
            </a:xfrm>
            <a:custGeom>
              <a:avLst/>
              <a:gdLst/>
              <a:ahLst/>
              <a:cxnLst/>
              <a:rect l="l" t="t" r="r" b="b"/>
              <a:pathLst>
                <a:path w="16054" h="14964" fill="none" extrusionOk="0">
                  <a:moveTo>
                    <a:pt x="1" y="14964"/>
                  </a:moveTo>
                  <a:lnTo>
                    <a:pt x="16053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25;p71">
              <a:extLst>
                <a:ext uri="{FF2B5EF4-FFF2-40B4-BE49-F238E27FC236}">
                  <a16:creationId xmlns:a16="http://schemas.microsoft.com/office/drawing/2014/main" id="{91302841-6668-451D-B9B9-C04236EA55F5}"/>
                </a:ext>
              </a:extLst>
            </p:cNvPr>
            <p:cNvSpPr/>
            <p:nvPr/>
          </p:nvSpPr>
          <p:spPr>
            <a:xfrm>
              <a:off x="5821375" y="1313650"/>
              <a:ext cx="195700" cy="809600"/>
            </a:xfrm>
            <a:custGeom>
              <a:avLst/>
              <a:gdLst/>
              <a:ahLst/>
              <a:cxnLst/>
              <a:rect l="l" t="t" r="r" b="b"/>
              <a:pathLst>
                <a:path w="7828" h="32384" fill="none" extrusionOk="0">
                  <a:moveTo>
                    <a:pt x="1" y="32383"/>
                  </a:moveTo>
                  <a:lnTo>
                    <a:pt x="78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26;p71">
              <a:extLst>
                <a:ext uri="{FF2B5EF4-FFF2-40B4-BE49-F238E27FC236}">
                  <a16:creationId xmlns:a16="http://schemas.microsoft.com/office/drawing/2014/main" id="{0B1E4A83-8259-4BE2-B453-DB478B131142}"/>
                </a:ext>
              </a:extLst>
            </p:cNvPr>
            <p:cNvSpPr/>
            <p:nvPr/>
          </p:nvSpPr>
          <p:spPr>
            <a:xfrm>
              <a:off x="5809275" y="2077550"/>
              <a:ext cx="449725" cy="33600"/>
            </a:xfrm>
            <a:custGeom>
              <a:avLst/>
              <a:gdLst/>
              <a:ahLst/>
              <a:cxnLst/>
              <a:rect l="l" t="t" r="r" b="b"/>
              <a:pathLst>
                <a:path w="17989" h="1344" fill="none" extrusionOk="0">
                  <a:moveTo>
                    <a:pt x="1" y="1343"/>
                  </a:moveTo>
                  <a:lnTo>
                    <a:pt x="1798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27;p71">
              <a:extLst>
                <a:ext uri="{FF2B5EF4-FFF2-40B4-BE49-F238E27FC236}">
                  <a16:creationId xmlns:a16="http://schemas.microsoft.com/office/drawing/2014/main" id="{03D10C5C-85FF-4483-BAA0-08E6B81D44A2}"/>
                </a:ext>
              </a:extLst>
            </p:cNvPr>
            <p:cNvSpPr/>
            <p:nvPr/>
          </p:nvSpPr>
          <p:spPr>
            <a:xfrm>
              <a:off x="5812300" y="2123225"/>
              <a:ext cx="57500" cy="434600"/>
            </a:xfrm>
            <a:custGeom>
              <a:avLst/>
              <a:gdLst/>
              <a:ahLst/>
              <a:cxnLst/>
              <a:rect l="l" t="t" r="r" b="b"/>
              <a:pathLst>
                <a:path w="2300" h="17384" fill="none" extrusionOk="0">
                  <a:moveTo>
                    <a:pt x="1" y="0"/>
                  </a:moveTo>
                  <a:lnTo>
                    <a:pt x="2299" y="17383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28;p71">
              <a:extLst>
                <a:ext uri="{FF2B5EF4-FFF2-40B4-BE49-F238E27FC236}">
                  <a16:creationId xmlns:a16="http://schemas.microsoft.com/office/drawing/2014/main" id="{B29B4E1D-9912-481F-B6C9-039DE530012E}"/>
                </a:ext>
              </a:extLst>
            </p:cNvPr>
            <p:cNvSpPr/>
            <p:nvPr/>
          </p:nvSpPr>
          <p:spPr>
            <a:xfrm>
              <a:off x="5344475" y="2503650"/>
              <a:ext cx="325425" cy="314250"/>
            </a:xfrm>
            <a:custGeom>
              <a:avLst/>
              <a:gdLst/>
              <a:ahLst/>
              <a:cxnLst/>
              <a:rect l="l" t="t" r="r" b="b"/>
              <a:pathLst>
                <a:path w="13017" h="12570" fill="none" extrusionOk="0">
                  <a:moveTo>
                    <a:pt x="0" y="1"/>
                  </a:moveTo>
                  <a:lnTo>
                    <a:pt x="13016" y="125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9;p71">
              <a:extLst>
                <a:ext uri="{FF2B5EF4-FFF2-40B4-BE49-F238E27FC236}">
                  <a16:creationId xmlns:a16="http://schemas.microsoft.com/office/drawing/2014/main" id="{86CA27BC-0BD5-4C9B-8459-601345C8083B}"/>
                </a:ext>
              </a:extLst>
            </p:cNvPr>
            <p:cNvSpPr/>
            <p:nvPr/>
          </p:nvSpPr>
          <p:spPr>
            <a:xfrm>
              <a:off x="5619050" y="2805775"/>
              <a:ext cx="50850" cy="321800"/>
            </a:xfrm>
            <a:custGeom>
              <a:avLst/>
              <a:gdLst/>
              <a:ahLst/>
              <a:cxnLst/>
              <a:rect l="l" t="t" r="r" b="b"/>
              <a:pathLst>
                <a:path w="2034" h="12872" fill="none" extrusionOk="0">
                  <a:moveTo>
                    <a:pt x="2033" y="0"/>
                  </a:moveTo>
                  <a:lnTo>
                    <a:pt x="1" y="1287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30;p71">
              <a:extLst>
                <a:ext uri="{FF2B5EF4-FFF2-40B4-BE49-F238E27FC236}">
                  <a16:creationId xmlns:a16="http://schemas.microsoft.com/office/drawing/2014/main" id="{8F0F59BD-99DF-4D99-A7F6-4CBC145830C7}"/>
                </a:ext>
              </a:extLst>
            </p:cNvPr>
            <p:cNvSpPr/>
            <p:nvPr/>
          </p:nvSpPr>
          <p:spPr>
            <a:xfrm>
              <a:off x="5092250" y="2627950"/>
              <a:ext cx="295175" cy="427650"/>
            </a:xfrm>
            <a:custGeom>
              <a:avLst/>
              <a:gdLst/>
              <a:ahLst/>
              <a:cxnLst/>
              <a:rect l="l" t="t" r="r" b="b"/>
              <a:pathLst>
                <a:path w="11807" h="17106" fill="none" extrusionOk="0">
                  <a:moveTo>
                    <a:pt x="11807" y="17105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31;p71">
              <a:extLst>
                <a:ext uri="{FF2B5EF4-FFF2-40B4-BE49-F238E27FC236}">
                  <a16:creationId xmlns:a16="http://schemas.microsoft.com/office/drawing/2014/main" id="{12FC99B9-F40A-40C6-8DBF-A1DB90212545}"/>
                </a:ext>
              </a:extLst>
            </p:cNvPr>
            <p:cNvSpPr/>
            <p:nvPr/>
          </p:nvSpPr>
          <p:spPr>
            <a:xfrm>
              <a:off x="6210600" y="1570400"/>
              <a:ext cx="478750" cy="181175"/>
            </a:xfrm>
            <a:custGeom>
              <a:avLst/>
              <a:gdLst/>
              <a:ahLst/>
              <a:cxnLst/>
              <a:rect l="l" t="t" r="r" b="b"/>
              <a:pathLst>
                <a:path w="19150" h="7247" fill="none" extrusionOk="0">
                  <a:moveTo>
                    <a:pt x="19149" y="0"/>
                  </a:moveTo>
                  <a:lnTo>
                    <a:pt x="0" y="72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32;p71">
              <a:extLst>
                <a:ext uri="{FF2B5EF4-FFF2-40B4-BE49-F238E27FC236}">
                  <a16:creationId xmlns:a16="http://schemas.microsoft.com/office/drawing/2014/main" id="{2818B0C0-7975-48D1-B0D5-5710C995B762}"/>
                </a:ext>
              </a:extLst>
            </p:cNvPr>
            <p:cNvSpPr/>
            <p:nvPr/>
          </p:nvSpPr>
          <p:spPr>
            <a:xfrm>
              <a:off x="6245375" y="2065450"/>
              <a:ext cx="187525" cy="15750"/>
            </a:xfrm>
            <a:custGeom>
              <a:avLst/>
              <a:gdLst/>
              <a:ahLst/>
              <a:cxnLst/>
              <a:rect l="l" t="t" r="r" b="b"/>
              <a:pathLst>
                <a:path w="7501" h="630" fill="none" extrusionOk="0">
                  <a:moveTo>
                    <a:pt x="0" y="630"/>
                  </a:moveTo>
                  <a:lnTo>
                    <a:pt x="750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33;p71">
              <a:extLst>
                <a:ext uri="{FF2B5EF4-FFF2-40B4-BE49-F238E27FC236}">
                  <a16:creationId xmlns:a16="http://schemas.microsoft.com/office/drawing/2014/main" id="{92129953-069A-49C0-B29F-6FB80C0E2B85}"/>
                </a:ext>
              </a:extLst>
            </p:cNvPr>
            <p:cNvSpPr/>
            <p:nvPr/>
          </p:nvSpPr>
          <p:spPr>
            <a:xfrm>
              <a:off x="6246875" y="2065450"/>
              <a:ext cx="210225" cy="245900"/>
            </a:xfrm>
            <a:custGeom>
              <a:avLst/>
              <a:gdLst/>
              <a:ahLst/>
              <a:cxnLst/>
              <a:rect l="l" t="t" r="r" b="b"/>
              <a:pathLst>
                <a:path w="8409" h="9836" fill="none" extrusionOk="0">
                  <a:moveTo>
                    <a:pt x="1" y="1"/>
                  </a:moveTo>
                  <a:lnTo>
                    <a:pt x="8408" y="983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434;p71">
              <a:extLst>
                <a:ext uri="{FF2B5EF4-FFF2-40B4-BE49-F238E27FC236}">
                  <a16:creationId xmlns:a16="http://schemas.microsoft.com/office/drawing/2014/main" id="{D32FBC97-5F63-45AE-AE11-DC66DAE90769}"/>
                </a:ext>
              </a:extLst>
            </p:cNvPr>
            <p:cNvSpPr/>
            <p:nvPr/>
          </p:nvSpPr>
          <p:spPr>
            <a:xfrm>
              <a:off x="5869775" y="2545100"/>
              <a:ext cx="188725" cy="12725"/>
            </a:xfrm>
            <a:custGeom>
              <a:avLst/>
              <a:gdLst/>
              <a:ahLst/>
              <a:cxnLst/>
              <a:rect l="l" t="t" r="r" b="b"/>
              <a:pathLst>
                <a:path w="7549" h="509" fill="none" extrusionOk="0">
                  <a:moveTo>
                    <a:pt x="0" y="508"/>
                  </a:moveTo>
                  <a:lnTo>
                    <a:pt x="7549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435;p71">
              <a:extLst>
                <a:ext uri="{FF2B5EF4-FFF2-40B4-BE49-F238E27FC236}">
                  <a16:creationId xmlns:a16="http://schemas.microsoft.com/office/drawing/2014/main" id="{F8E2175A-D712-4C93-8482-34A97BFF253C}"/>
                </a:ext>
              </a:extLst>
            </p:cNvPr>
            <p:cNvSpPr/>
            <p:nvPr/>
          </p:nvSpPr>
          <p:spPr>
            <a:xfrm>
              <a:off x="5809275" y="2111125"/>
              <a:ext cx="249225" cy="434000"/>
            </a:xfrm>
            <a:custGeom>
              <a:avLst/>
              <a:gdLst/>
              <a:ahLst/>
              <a:cxnLst/>
              <a:rect l="l" t="t" r="r" b="b"/>
              <a:pathLst>
                <a:path w="9969" h="17360" fill="none" extrusionOk="0">
                  <a:moveTo>
                    <a:pt x="9969" y="17359"/>
                  </a:moveTo>
                  <a:lnTo>
                    <a:pt x="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436;p71">
              <a:extLst>
                <a:ext uri="{FF2B5EF4-FFF2-40B4-BE49-F238E27FC236}">
                  <a16:creationId xmlns:a16="http://schemas.microsoft.com/office/drawing/2014/main" id="{6B590B20-E4B2-4A10-8316-5C6488E8276C}"/>
                </a:ext>
              </a:extLst>
            </p:cNvPr>
            <p:cNvSpPr/>
            <p:nvPr/>
          </p:nvSpPr>
          <p:spPr>
            <a:xfrm>
              <a:off x="4412100" y="2781575"/>
              <a:ext cx="127050" cy="144275"/>
            </a:xfrm>
            <a:custGeom>
              <a:avLst/>
              <a:gdLst/>
              <a:ahLst/>
              <a:cxnLst/>
              <a:rect l="l" t="t" r="r" b="b"/>
              <a:pathLst>
                <a:path w="5082" h="5771" fill="none" extrusionOk="0">
                  <a:moveTo>
                    <a:pt x="1" y="5771"/>
                  </a:moveTo>
                  <a:lnTo>
                    <a:pt x="5081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437;p71">
              <a:extLst>
                <a:ext uri="{FF2B5EF4-FFF2-40B4-BE49-F238E27FC236}">
                  <a16:creationId xmlns:a16="http://schemas.microsoft.com/office/drawing/2014/main" id="{F2C0A054-2C3A-43C8-BBC5-FE9893A49E87}"/>
                </a:ext>
              </a:extLst>
            </p:cNvPr>
            <p:cNvSpPr/>
            <p:nvPr/>
          </p:nvSpPr>
          <p:spPr>
            <a:xfrm>
              <a:off x="4334375" y="2769475"/>
              <a:ext cx="192675" cy="82900"/>
            </a:xfrm>
            <a:custGeom>
              <a:avLst/>
              <a:gdLst/>
              <a:ahLst/>
              <a:cxnLst/>
              <a:rect l="l" t="t" r="r" b="b"/>
              <a:pathLst>
                <a:path w="7707" h="3316" fill="none" extrusionOk="0">
                  <a:moveTo>
                    <a:pt x="1" y="3315"/>
                  </a:moveTo>
                  <a:lnTo>
                    <a:pt x="7706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438;p71">
              <a:extLst>
                <a:ext uri="{FF2B5EF4-FFF2-40B4-BE49-F238E27FC236}">
                  <a16:creationId xmlns:a16="http://schemas.microsoft.com/office/drawing/2014/main" id="{3139A622-A928-45D9-8A49-7E4DB012D776}"/>
                </a:ext>
              </a:extLst>
            </p:cNvPr>
            <p:cNvSpPr/>
            <p:nvPr/>
          </p:nvSpPr>
          <p:spPr>
            <a:xfrm>
              <a:off x="4424500" y="2402950"/>
              <a:ext cx="102550" cy="378650"/>
            </a:xfrm>
            <a:custGeom>
              <a:avLst/>
              <a:gdLst/>
              <a:ahLst/>
              <a:cxnLst/>
              <a:rect l="l" t="t" r="r" b="b"/>
              <a:pathLst>
                <a:path w="4102" h="15146" fill="none" extrusionOk="0">
                  <a:moveTo>
                    <a:pt x="1" y="1"/>
                  </a:moveTo>
                  <a:lnTo>
                    <a:pt x="4101" y="1514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439;p71">
              <a:extLst>
                <a:ext uri="{FF2B5EF4-FFF2-40B4-BE49-F238E27FC236}">
                  <a16:creationId xmlns:a16="http://schemas.microsoft.com/office/drawing/2014/main" id="{96A0791B-8849-4A42-91A3-D8C7E15EB3E1}"/>
                </a:ext>
              </a:extLst>
            </p:cNvPr>
            <p:cNvSpPr/>
            <p:nvPr/>
          </p:nvSpPr>
          <p:spPr>
            <a:xfrm>
              <a:off x="4424500" y="2014050"/>
              <a:ext cx="129475" cy="388925"/>
            </a:xfrm>
            <a:custGeom>
              <a:avLst/>
              <a:gdLst/>
              <a:ahLst/>
              <a:cxnLst/>
              <a:rect l="l" t="t" r="r" b="b"/>
              <a:pathLst>
                <a:path w="5179" h="15557" fill="none" extrusionOk="0">
                  <a:moveTo>
                    <a:pt x="1" y="15557"/>
                  </a:moveTo>
                  <a:lnTo>
                    <a:pt x="5178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440;p71">
              <a:extLst>
                <a:ext uri="{FF2B5EF4-FFF2-40B4-BE49-F238E27FC236}">
                  <a16:creationId xmlns:a16="http://schemas.microsoft.com/office/drawing/2014/main" id="{BB38A869-BDEE-4854-9613-05BD8F0A9B55}"/>
                </a:ext>
              </a:extLst>
            </p:cNvPr>
            <p:cNvSpPr/>
            <p:nvPr/>
          </p:nvSpPr>
          <p:spPr>
            <a:xfrm>
              <a:off x="5702825" y="3559100"/>
              <a:ext cx="355675" cy="25"/>
            </a:xfrm>
            <a:custGeom>
              <a:avLst/>
              <a:gdLst/>
              <a:ahLst/>
              <a:cxnLst/>
              <a:rect l="l" t="t" r="r" b="b"/>
              <a:pathLst>
                <a:path w="14227" h="1" fill="none" extrusionOk="0">
                  <a:moveTo>
                    <a:pt x="1" y="0"/>
                  </a:moveTo>
                  <a:lnTo>
                    <a:pt x="14227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441;p71">
              <a:extLst>
                <a:ext uri="{FF2B5EF4-FFF2-40B4-BE49-F238E27FC236}">
                  <a16:creationId xmlns:a16="http://schemas.microsoft.com/office/drawing/2014/main" id="{A84B5370-7DCE-429B-8AFC-E663AE85B5C6}"/>
                </a:ext>
              </a:extLst>
            </p:cNvPr>
            <p:cNvSpPr/>
            <p:nvPr/>
          </p:nvSpPr>
          <p:spPr>
            <a:xfrm>
              <a:off x="5975625" y="3844275"/>
              <a:ext cx="460900" cy="552550"/>
            </a:xfrm>
            <a:custGeom>
              <a:avLst/>
              <a:gdLst/>
              <a:ahLst/>
              <a:cxnLst/>
              <a:rect l="l" t="t" r="r" b="b"/>
              <a:pathLst>
                <a:path w="18436" h="22102" fill="none" extrusionOk="0">
                  <a:moveTo>
                    <a:pt x="0" y="12037"/>
                  </a:moveTo>
                  <a:cubicBezTo>
                    <a:pt x="702" y="12073"/>
                    <a:pt x="12302" y="22101"/>
                    <a:pt x="12302" y="22101"/>
                  </a:cubicBezTo>
                  <a:lnTo>
                    <a:pt x="11819" y="13005"/>
                  </a:lnTo>
                  <a:lnTo>
                    <a:pt x="18435" y="1"/>
                  </a:lnTo>
                  <a:lnTo>
                    <a:pt x="0" y="1252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442;p71">
              <a:extLst>
                <a:ext uri="{FF2B5EF4-FFF2-40B4-BE49-F238E27FC236}">
                  <a16:creationId xmlns:a16="http://schemas.microsoft.com/office/drawing/2014/main" id="{109CA9D2-5169-4747-A1F3-BD1D72B350E4}"/>
                </a:ext>
              </a:extLst>
            </p:cNvPr>
            <p:cNvSpPr/>
            <p:nvPr/>
          </p:nvSpPr>
          <p:spPr>
            <a:xfrm>
              <a:off x="6283175" y="4106775"/>
              <a:ext cx="427050" cy="430975"/>
            </a:xfrm>
            <a:custGeom>
              <a:avLst/>
              <a:gdLst/>
              <a:ahLst/>
              <a:cxnLst/>
              <a:rect l="l" t="t" r="r" b="b"/>
              <a:pathLst>
                <a:path w="17082" h="17239" fill="none" extrusionOk="0">
                  <a:moveTo>
                    <a:pt x="13513" y="17239"/>
                  </a:moveTo>
                  <a:lnTo>
                    <a:pt x="12690" y="8614"/>
                  </a:lnTo>
                  <a:lnTo>
                    <a:pt x="17081" y="1"/>
                  </a:lnTo>
                  <a:lnTo>
                    <a:pt x="0" y="202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443;p71">
              <a:extLst>
                <a:ext uri="{FF2B5EF4-FFF2-40B4-BE49-F238E27FC236}">
                  <a16:creationId xmlns:a16="http://schemas.microsoft.com/office/drawing/2014/main" id="{B50E4A2A-8E0F-489D-856E-7EDC698A7342}"/>
                </a:ext>
              </a:extLst>
            </p:cNvPr>
            <p:cNvSpPr/>
            <p:nvPr/>
          </p:nvSpPr>
          <p:spPr>
            <a:xfrm>
              <a:off x="6415625" y="3845800"/>
              <a:ext cx="315150" cy="259500"/>
            </a:xfrm>
            <a:custGeom>
              <a:avLst/>
              <a:gdLst/>
              <a:ahLst/>
              <a:cxnLst/>
              <a:rect l="l" t="t" r="r" b="b"/>
              <a:pathLst>
                <a:path w="12606" h="10380" fill="none" extrusionOk="0">
                  <a:moveTo>
                    <a:pt x="1" y="0"/>
                  </a:moveTo>
                  <a:lnTo>
                    <a:pt x="12606" y="1037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444;p71">
              <a:extLst>
                <a:ext uri="{FF2B5EF4-FFF2-40B4-BE49-F238E27FC236}">
                  <a16:creationId xmlns:a16="http://schemas.microsoft.com/office/drawing/2014/main" id="{0CEAF986-C42E-48B5-B9AB-45D78F9DA816}"/>
                </a:ext>
              </a:extLst>
            </p:cNvPr>
            <p:cNvSpPr/>
            <p:nvPr/>
          </p:nvSpPr>
          <p:spPr>
            <a:xfrm>
              <a:off x="6282875" y="4157275"/>
              <a:ext cx="329650" cy="164850"/>
            </a:xfrm>
            <a:custGeom>
              <a:avLst/>
              <a:gdLst/>
              <a:ahLst/>
              <a:cxnLst/>
              <a:rect l="l" t="t" r="r" b="b"/>
              <a:pathLst>
                <a:path w="13186" h="6594" fill="none" extrusionOk="0">
                  <a:moveTo>
                    <a:pt x="13186" y="6594"/>
                  </a:moveTo>
                  <a:lnTo>
                    <a:pt x="0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445;p71">
              <a:extLst>
                <a:ext uri="{FF2B5EF4-FFF2-40B4-BE49-F238E27FC236}">
                  <a16:creationId xmlns:a16="http://schemas.microsoft.com/office/drawing/2014/main" id="{9461993D-7DFC-428B-8E21-756A7BAEF7E6}"/>
                </a:ext>
              </a:extLst>
            </p:cNvPr>
            <p:cNvSpPr/>
            <p:nvPr/>
          </p:nvSpPr>
          <p:spPr>
            <a:xfrm>
              <a:off x="6263525" y="4379875"/>
              <a:ext cx="336900" cy="159400"/>
            </a:xfrm>
            <a:custGeom>
              <a:avLst/>
              <a:gdLst/>
              <a:ahLst/>
              <a:cxnLst/>
              <a:rect l="l" t="t" r="r" b="b"/>
              <a:pathLst>
                <a:path w="13476" h="6376" fill="none" extrusionOk="0">
                  <a:moveTo>
                    <a:pt x="0" y="0"/>
                  </a:moveTo>
                  <a:lnTo>
                    <a:pt x="13476" y="637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446;p71">
              <a:extLst>
                <a:ext uri="{FF2B5EF4-FFF2-40B4-BE49-F238E27FC236}">
                  <a16:creationId xmlns:a16="http://schemas.microsoft.com/office/drawing/2014/main" id="{EC46BBD7-5A57-4C73-AA18-74117F3956EB}"/>
                </a:ext>
              </a:extLst>
            </p:cNvPr>
            <p:cNvSpPr/>
            <p:nvPr/>
          </p:nvSpPr>
          <p:spPr>
            <a:xfrm>
              <a:off x="5975625" y="4136425"/>
              <a:ext cx="307275" cy="20875"/>
            </a:xfrm>
            <a:custGeom>
              <a:avLst/>
              <a:gdLst/>
              <a:ahLst/>
              <a:cxnLst/>
              <a:rect l="l" t="t" r="r" b="b"/>
              <a:pathLst>
                <a:path w="12291" h="835" fill="none" extrusionOk="0">
                  <a:moveTo>
                    <a:pt x="12290" y="835"/>
                  </a:moveTo>
                  <a:lnTo>
                    <a:pt x="0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447;p71">
              <a:extLst>
                <a:ext uri="{FF2B5EF4-FFF2-40B4-BE49-F238E27FC236}">
                  <a16:creationId xmlns:a16="http://schemas.microsoft.com/office/drawing/2014/main" id="{A6F44A4B-8C5D-40F4-B0E5-D81DF8B18F1D}"/>
                </a:ext>
              </a:extLst>
            </p:cNvPr>
            <p:cNvSpPr/>
            <p:nvPr/>
          </p:nvSpPr>
          <p:spPr>
            <a:xfrm>
              <a:off x="3882275" y="952550"/>
              <a:ext cx="276125" cy="179350"/>
            </a:xfrm>
            <a:custGeom>
              <a:avLst/>
              <a:gdLst/>
              <a:ahLst/>
              <a:cxnLst/>
              <a:rect l="l" t="t" r="r" b="b"/>
              <a:pathLst>
                <a:path w="11045" h="7174" fill="none" extrusionOk="0">
                  <a:moveTo>
                    <a:pt x="0" y="1597"/>
                  </a:moveTo>
                  <a:cubicBezTo>
                    <a:pt x="242" y="1743"/>
                    <a:pt x="3532" y="7174"/>
                    <a:pt x="3532" y="7174"/>
                  </a:cubicBezTo>
                  <a:lnTo>
                    <a:pt x="6290" y="3315"/>
                  </a:lnTo>
                  <a:lnTo>
                    <a:pt x="11044" y="1"/>
                  </a:lnTo>
                  <a:close/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448;p71">
              <a:extLst>
                <a:ext uri="{FF2B5EF4-FFF2-40B4-BE49-F238E27FC236}">
                  <a16:creationId xmlns:a16="http://schemas.microsoft.com/office/drawing/2014/main" id="{AFA6CDC1-BE5A-4C5F-A105-4CA5DCAD01FD}"/>
                </a:ext>
              </a:extLst>
            </p:cNvPr>
            <p:cNvSpPr/>
            <p:nvPr/>
          </p:nvSpPr>
          <p:spPr>
            <a:xfrm>
              <a:off x="3882275" y="992475"/>
              <a:ext cx="157275" cy="42975"/>
            </a:xfrm>
            <a:custGeom>
              <a:avLst/>
              <a:gdLst/>
              <a:ahLst/>
              <a:cxnLst/>
              <a:rect l="l" t="t" r="r" b="b"/>
              <a:pathLst>
                <a:path w="6291" h="1719" fill="none" extrusionOk="0">
                  <a:moveTo>
                    <a:pt x="0" y="0"/>
                  </a:moveTo>
                  <a:lnTo>
                    <a:pt x="6290" y="1718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449;p71">
              <a:extLst>
                <a:ext uri="{FF2B5EF4-FFF2-40B4-BE49-F238E27FC236}">
                  <a16:creationId xmlns:a16="http://schemas.microsoft.com/office/drawing/2014/main" id="{0717FDF7-84C8-4AA4-B8F9-14DB546D1235}"/>
                </a:ext>
              </a:extLst>
            </p:cNvPr>
            <p:cNvSpPr/>
            <p:nvPr/>
          </p:nvSpPr>
          <p:spPr>
            <a:xfrm>
              <a:off x="4527025" y="2781575"/>
              <a:ext cx="72600" cy="231675"/>
            </a:xfrm>
            <a:custGeom>
              <a:avLst/>
              <a:gdLst/>
              <a:ahLst/>
              <a:cxnLst/>
              <a:rect l="l" t="t" r="r" b="b"/>
              <a:pathLst>
                <a:path w="2904" h="9267" fill="none" extrusionOk="0">
                  <a:moveTo>
                    <a:pt x="0" y="1"/>
                  </a:moveTo>
                  <a:lnTo>
                    <a:pt x="2904" y="9267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450;p71">
              <a:extLst>
                <a:ext uri="{FF2B5EF4-FFF2-40B4-BE49-F238E27FC236}">
                  <a16:creationId xmlns:a16="http://schemas.microsoft.com/office/drawing/2014/main" id="{59CBA5D7-7D31-4783-AFA8-BF11E7DA8801}"/>
                </a:ext>
              </a:extLst>
            </p:cNvPr>
            <p:cNvSpPr/>
            <p:nvPr/>
          </p:nvSpPr>
          <p:spPr>
            <a:xfrm>
              <a:off x="4407875" y="2921600"/>
              <a:ext cx="191750" cy="91650"/>
            </a:xfrm>
            <a:custGeom>
              <a:avLst/>
              <a:gdLst/>
              <a:ahLst/>
              <a:cxnLst/>
              <a:rect l="l" t="t" r="r" b="b"/>
              <a:pathLst>
                <a:path w="7670" h="3666" fill="none" extrusionOk="0">
                  <a:moveTo>
                    <a:pt x="0" y="1"/>
                  </a:moveTo>
                  <a:lnTo>
                    <a:pt x="7670" y="3666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451;p71">
              <a:extLst>
                <a:ext uri="{FF2B5EF4-FFF2-40B4-BE49-F238E27FC236}">
                  <a16:creationId xmlns:a16="http://schemas.microsoft.com/office/drawing/2014/main" id="{3A2BEBA7-F945-40AE-B986-E66ADEE1704C}"/>
                </a:ext>
              </a:extLst>
            </p:cNvPr>
            <p:cNvSpPr/>
            <p:nvPr/>
          </p:nvSpPr>
          <p:spPr>
            <a:xfrm>
              <a:off x="4599600" y="2933700"/>
              <a:ext cx="80775" cy="79550"/>
            </a:xfrm>
            <a:custGeom>
              <a:avLst/>
              <a:gdLst/>
              <a:ahLst/>
              <a:cxnLst/>
              <a:rect l="l" t="t" r="r" b="b"/>
              <a:pathLst>
                <a:path w="3231" h="3182" fill="none" extrusionOk="0">
                  <a:moveTo>
                    <a:pt x="1" y="3182"/>
                  </a:moveTo>
                  <a:lnTo>
                    <a:pt x="3231" y="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452;p71">
              <a:extLst>
                <a:ext uri="{FF2B5EF4-FFF2-40B4-BE49-F238E27FC236}">
                  <a16:creationId xmlns:a16="http://schemas.microsoft.com/office/drawing/2014/main" id="{4C916C88-04EE-40D3-9927-5D6A771B46F6}"/>
                </a:ext>
              </a:extLst>
            </p:cNvPr>
            <p:cNvSpPr/>
            <p:nvPr/>
          </p:nvSpPr>
          <p:spPr>
            <a:xfrm>
              <a:off x="4878750" y="1827450"/>
              <a:ext cx="354150" cy="62025"/>
            </a:xfrm>
            <a:custGeom>
              <a:avLst/>
              <a:gdLst/>
              <a:ahLst/>
              <a:cxnLst/>
              <a:rect l="l" t="t" r="r" b="b"/>
              <a:pathLst>
                <a:path w="14166" h="2481" fill="none" extrusionOk="0">
                  <a:moveTo>
                    <a:pt x="0" y="0"/>
                  </a:moveTo>
                  <a:lnTo>
                    <a:pt x="14165" y="2480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453;p71">
              <a:extLst>
                <a:ext uri="{FF2B5EF4-FFF2-40B4-BE49-F238E27FC236}">
                  <a16:creationId xmlns:a16="http://schemas.microsoft.com/office/drawing/2014/main" id="{9523AA30-F091-407B-B9E8-6DA13F82E876}"/>
                </a:ext>
              </a:extLst>
            </p:cNvPr>
            <p:cNvSpPr/>
            <p:nvPr/>
          </p:nvSpPr>
          <p:spPr>
            <a:xfrm>
              <a:off x="5092250" y="2503650"/>
              <a:ext cx="252250" cy="135525"/>
            </a:xfrm>
            <a:custGeom>
              <a:avLst/>
              <a:gdLst/>
              <a:ahLst/>
              <a:cxnLst/>
              <a:rect l="l" t="t" r="r" b="b"/>
              <a:pathLst>
                <a:path w="10090" h="5421" fill="none" extrusionOk="0">
                  <a:moveTo>
                    <a:pt x="0" y="5420"/>
                  </a:moveTo>
                  <a:lnTo>
                    <a:pt x="1008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454;p71">
              <a:extLst>
                <a:ext uri="{FF2B5EF4-FFF2-40B4-BE49-F238E27FC236}">
                  <a16:creationId xmlns:a16="http://schemas.microsoft.com/office/drawing/2014/main" id="{E0266934-938A-4A66-8D06-4CED7B8C0713}"/>
                </a:ext>
              </a:extLst>
            </p:cNvPr>
            <p:cNvSpPr/>
            <p:nvPr/>
          </p:nvSpPr>
          <p:spPr>
            <a:xfrm>
              <a:off x="4527025" y="2781575"/>
              <a:ext cx="120700" cy="12125"/>
            </a:xfrm>
            <a:custGeom>
              <a:avLst/>
              <a:gdLst/>
              <a:ahLst/>
              <a:cxnLst/>
              <a:rect l="l" t="t" r="r" b="b"/>
              <a:pathLst>
                <a:path w="4828" h="485" fill="none" extrusionOk="0">
                  <a:moveTo>
                    <a:pt x="0" y="1"/>
                  </a:moveTo>
                  <a:lnTo>
                    <a:pt x="4827" y="48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455;p71">
              <a:extLst>
                <a:ext uri="{FF2B5EF4-FFF2-40B4-BE49-F238E27FC236}">
                  <a16:creationId xmlns:a16="http://schemas.microsoft.com/office/drawing/2014/main" id="{C37BEF10-3CBE-4A51-8081-58092AA3824D}"/>
                </a:ext>
              </a:extLst>
            </p:cNvPr>
            <p:cNvSpPr/>
            <p:nvPr/>
          </p:nvSpPr>
          <p:spPr>
            <a:xfrm>
              <a:off x="4338925" y="2717475"/>
              <a:ext cx="16350" cy="139125"/>
            </a:xfrm>
            <a:custGeom>
              <a:avLst/>
              <a:gdLst/>
              <a:ahLst/>
              <a:cxnLst/>
              <a:rect l="l" t="t" r="r" b="b"/>
              <a:pathLst>
                <a:path w="654" h="5565" fill="none" extrusionOk="0">
                  <a:moveTo>
                    <a:pt x="653" y="0"/>
                  </a:moveTo>
                  <a:lnTo>
                    <a:pt x="0" y="5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456;p71">
              <a:extLst>
                <a:ext uri="{FF2B5EF4-FFF2-40B4-BE49-F238E27FC236}">
                  <a16:creationId xmlns:a16="http://schemas.microsoft.com/office/drawing/2014/main" id="{FB95393F-470A-4AC8-9EC9-ECCBC3829C04}"/>
                </a:ext>
              </a:extLst>
            </p:cNvPr>
            <p:cNvSpPr/>
            <p:nvPr/>
          </p:nvSpPr>
          <p:spPr>
            <a:xfrm>
              <a:off x="4367350" y="2717475"/>
              <a:ext cx="171800" cy="64125"/>
            </a:xfrm>
            <a:custGeom>
              <a:avLst/>
              <a:gdLst/>
              <a:ahLst/>
              <a:cxnLst/>
              <a:rect l="l" t="t" r="r" b="b"/>
              <a:pathLst>
                <a:path w="6872" h="2565" fill="none" extrusionOk="0">
                  <a:moveTo>
                    <a:pt x="0" y="0"/>
                  </a:moveTo>
                  <a:lnTo>
                    <a:pt x="6871" y="2565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457;p71">
              <a:extLst>
                <a:ext uri="{FF2B5EF4-FFF2-40B4-BE49-F238E27FC236}">
                  <a16:creationId xmlns:a16="http://schemas.microsoft.com/office/drawing/2014/main" id="{4A7A738A-E5C9-44AE-A4E1-D4200FF08218}"/>
                </a:ext>
              </a:extLst>
            </p:cNvPr>
            <p:cNvSpPr/>
            <p:nvPr/>
          </p:nvSpPr>
          <p:spPr>
            <a:xfrm>
              <a:off x="4250925" y="2757375"/>
              <a:ext cx="88025" cy="99225"/>
            </a:xfrm>
            <a:custGeom>
              <a:avLst/>
              <a:gdLst/>
              <a:ahLst/>
              <a:cxnLst/>
              <a:rect l="l" t="t" r="r" b="b"/>
              <a:pathLst>
                <a:path w="3521" h="3969" fill="none" extrusionOk="0">
                  <a:moveTo>
                    <a:pt x="0" y="1"/>
                  </a:moveTo>
                  <a:lnTo>
                    <a:pt x="3520" y="3969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458;p71">
              <a:extLst>
                <a:ext uri="{FF2B5EF4-FFF2-40B4-BE49-F238E27FC236}">
                  <a16:creationId xmlns:a16="http://schemas.microsoft.com/office/drawing/2014/main" id="{230C1EC9-460C-4D56-A8DD-0AF63537714B}"/>
                </a:ext>
              </a:extLst>
            </p:cNvPr>
            <p:cNvSpPr/>
            <p:nvPr/>
          </p:nvSpPr>
          <p:spPr>
            <a:xfrm>
              <a:off x="4540925" y="1474825"/>
              <a:ext cx="464250" cy="534400"/>
            </a:xfrm>
            <a:custGeom>
              <a:avLst/>
              <a:gdLst/>
              <a:ahLst/>
              <a:cxnLst/>
              <a:rect l="l" t="t" r="r" b="b"/>
              <a:pathLst>
                <a:path w="18570" h="21376" fill="none" extrusionOk="0">
                  <a:moveTo>
                    <a:pt x="1" y="21376"/>
                  </a:moveTo>
                  <a:lnTo>
                    <a:pt x="18569" y="1"/>
                  </a:lnTo>
                </a:path>
              </a:pathLst>
            </a:custGeom>
            <a:noFill/>
            <a:ln w="1825" cap="flat" cmpd="sng">
              <a:solidFill>
                <a:srgbClr val="A5B7C5"/>
              </a:solidFill>
              <a:prstDash val="solid"/>
              <a:miter lim="1209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459;p71">
              <a:extLst>
                <a:ext uri="{FF2B5EF4-FFF2-40B4-BE49-F238E27FC236}">
                  <a16:creationId xmlns:a16="http://schemas.microsoft.com/office/drawing/2014/main" id="{30368C8D-0DA5-4158-8498-24075E969129}"/>
                </a:ext>
              </a:extLst>
            </p:cNvPr>
            <p:cNvSpPr/>
            <p:nvPr/>
          </p:nvSpPr>
          <p:spPr>
            <a:xfrm>
              <a:off x="2083775" y="450940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1"/>
                    <a:pt x="2759" y="4121"/>
                  </a:cubicBezTo>
                  <a:cubicBezTo>
                    <a:pt x="3884" y="4109"/>
                    <a:pt x="4803" y="3190"/>
                    <a:pt x="4803" y="2065"/>
                  </a:cubicBezTo>
                  <a:cubicBezTo>
                    <a:pt x="4803" y="823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460;p71">
              <a:extLst>
                <a:ext uri="{FF2B5EF4-FFF2-40B4-BE49-F238E27FC236}">
                  <a16:creationId xmlns:a16="http://schemas.microsoft.com/office/drawing/2014/main" id="{79AC243C-45B7-44D6-BFB0-A88B05F89741}"/>
                </a:ext>
              </a:extLst>
            </p:cNvPr>
            <p:cNvSpPr/>
            <p:nvPr/>
          </p:nvSpPr>
          <p:spPr>
            <a:xfrm>
              <a:off x="2131875" y="45401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461;p71">
              <a:extLst>
                <a:ext uri="{FF2B5EF4-FFF2-40B4-BE49-F238E27FC236}">
                  <a16:creationId xmlns:a16="http://schemas.microsoft.com/office/drawing/2014/main" id="{BBE9FAAD-10A7-4952-9BC1-7A77BAA50A90}"/>
                </a:ext>
              </a:extLst>
            </p:cNvPr>
            <p:cNvSpPr/>
            <p:nvPr/>
          </p:nvSpPr>
          <p:spPr>
            <a:xfrm>
              <a:off x="2149700" y="39676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462;p71">
              <a:extLst>
                <a:ext uri="{FF2B5EF4-FFF2-40B4-BE49-F238E27FC236}">
                  <a16:creationId xmlns:a16="http://schemas.microsoft.com/office/drawing/2014/main" id="{160E50C2-3DA7-4099-9D4C-9E36804F4FC1}"/>
                </a:ext>
              </a:extLst>
            </p:cNvPr>
            <p:cNvSpPr/>
            <p:nvPr/>
          </p:nvSpPr>
          <p:spPr>
            <a:xfrm>
              <a:off x="2190825" y="399852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83"/>
                    <a:pt x="521" y="1415"/>
                  </a:cubicBezTo>
                  <a:cubicBezTo>
                    <a:pt x="688" y="1582"/>
                    <a:pt x="894" y="1657"/>
                    <a:pt x="1096" y="1657"/>
                  </a:cubicBezTo>
                  <a:cubicBezTo>
                    <a:pt x="1524" y="1657"/>
                    <a:pt x="1936" y="1323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463;p71">
              <a:extLst>
                <a:ext uri="{FF2B5EF4-FFF2-40B4-BE49-F238E27FC236}">
                  <a16:creationId xmlns:a16="http://schemas.microsoft.com/office/drawing/2014/main" id="{A1ADD817-2367-4710-870A-3A86A4E8610B}"/>
                </a:ext>
              </a:extLst>
            </p:cNvPr>
            <p:cNvSpPr/>
            <p:nvPr/>
          </p:nvSpPr>
          <p:spPr>
            <a:xfrm>
              <a:off x="2412800" y="3351325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20" y="4126"/>
                    <a:pt x="2747" y="4126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464;p71">
              <a:extLst>
                <a:ext uri="{FF2B5EF4-FFF2-40B4-BE49-F238E27FC236}">
                  <a16:creationId xmlns:a16="http://schemas.microsoft.com/office/drawing/2014/main" id="{D28AF1D6-E12F-42AB-8E88-49CE795F6E73}"/>
                </a:ext>
              </a:extLst>
            </p:cNvPr>
            <p:cNvSpPr/>
            <p:nvPr/>
          </p:nvSpPr>
          <p:spPr>
            <a:xfrm>
              <a:off x="2460900" y="338187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465;p71">
              <a:extLst>
                <a:ext uri="{FF2B5EF4-FFF2-40B4-BE49-F238E27FC236}">
                  <a16:creationId xmlns:a16="http://schemas.microsoft.com/office/drawing/2014/main" id="{AD625931-8286-4CA1-A289-4BED67116A1A}"/>
                </a:ext>
              </a:extLst>
            </p:cNvPr>
            <p:cNvSpPr/>
            <p:nvPr/>
          </p:nvSpPr>
          <p:spPr>
            <a:xfrm>
              <a:off x="2219875" y="3265425"/>
              <a:ext cx="120375" cy="102875"/>
            </a:xfrm>
            <a:custGeom>
              <a:avLst/>
              <a:gdLst/>
              <a:ahLst/>
              <a:cxnLst/>
              <a:rect l="l" t="t" r="r" b="b"/>
              <a:pathLst>
                <a:path w="4815" h="4115" extrusionOk="0">
                  <a:moveTo>
                    <a:pt x="2735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58" y="4114"/>
                  </a:cubicBezTo>
                  <a:cubicBezTo>
                    <a:pt x="3883" y="4114"/>
                    <a:pt x="4803" y="3195"/>
                    <a:pt x="4815" y="2058"/>
                  </a:cubicBezTo>
                  <a:cubicBezTo>
                    <a:pt x="4815" y="822"/>
                    <a:pt x="3795" y="1"/>
                    <a:pt x="273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466;p71">
              <a:extLst>
                <a:ext uri="{FF2B5EF4-FFF2-40B4-BE49-F238E27FC236}">
                  <a16:creationId xmlns:a16="http://schemas.microsoft.com/office/drawing/2014/main" id="{9905B731-B589-41B8-91DE-1FEA22563DC2}"/>
                </a:ext>
              </a:extLst>
            </p:cNvPr>
            <p:cNvSpPr/>
            <p:nvPr/>
          </p:nvSpPr>
          <p:spPr>
            <a:xfrm>
              <a:off x="2267950" y="3296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467;p71">
              <a:extLst>
                <a:ext uri="{FF2B5EF4-FFF2-40B4-BE49-F238E27FC236}">
                  <a16:creationId xmlns:a16="http://schemas.microsoft.com/office/drawing/2014/main" id="{018C349C-B79F-438D-BA01-1C896EDCA7F6}"/>
                </a:ext>
              </a:extLst>
            </p:cNvPr>
            <p:cNvSpPr/>
            <p:nvPr/>
          </p:nvSpPr>
          <p:spPr>
            <a:xfrm>
              <a:off x="1842150" y="27531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8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468;p71">
              <a:extLst>
                <a:ext uri="{FF2B5EF4-FFF2-40B4-BE49-F238E27FC236}">
                  <a16:creationId xmlns:a16="http://schemas.microsoft.com/office/drawing/2014/main" id="{B73F3B7A-412F-47B0-9622-0AA018DB2EC4}"/>
                </a:ext>
              </a:extLst>
            </p:cNvPr>
            <p:cNvSpPr/>
            <p:nvPr/>
          </p:nvSpPr>
          <p:spPr>
            <a:xfrm>
              <a:off x="1890225" y="278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76" y="0"/>
                    <a:pt x="1" y="375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469;p71">
              <a:extLst>
                <a:ext uri="{FF2B5EF4-FFF2-40B4-BE49-F238E27FC236}">
                  <a16:creationId xmlns:a16="http://schemas.microsoft.com/office/drawing/2014/main" id="{C9142644-8F6A-4E43-A058-9C3CA64261AF}"/>
                </a:ext>
              </a:extLst>
            </p:cNvPr>
            <p:cNvSpPr/>
            <p:nvPr/>
          </p:nvSpPr>
          <p:spPr>
            <a:xfrm>
              <a:off x="1965225" y="2040750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50" y="0"/>
                  </a:moveTo>
                  <a:cubicBezTo>
                    <a:pt x="2244" y="0"/>
                    <a:pt x="1727" y="190"/>
                    <a:pt x="1307" y="614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96" y="4122"/>
                    <a:pt x="4815" y="3202"/>
                    <a:pt x="4815" y="2065"/>
                  </a:cubicBezTo>
                  <a:cubicBezTo>
                    <a:pt x="4815" y="823"/>
                    <a:pt x="3805" y="0"/>
                    <a:pt x="275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470;p71">
              <a:extLst>
                <a:ext uri="{FF2B5EF4-FFF2-40B4-BE49-F238E27FC236}">
                  <a16:creationId xmlns:a16="http://schemas.microsoft.com/office/drawing/2014/main" id="{BE8853AA-0BBB-469E-A250-52BC26C91ABC}"/>
                </a:ext>
              </a:extLst>
            </p:cNvPr>
            <p:cNvSpPr/>
            <p:nvPr/>
          </p:nvSpPr>
          <p:spPr>
            <a:xfrm>
              <a:off x="2013325" y="20715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94" y="1658"/>
                    <a:pt x="1657" y="1295"/>
                    <a:pt x="1657" y="835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471;p71">
              <a:extLst>
                <a:ext uri="{FF2B5EF4-FFF2-40B4-BE49-F238E27FC236}">
                  <a16:creationId xmlns:a16="http://schemas.microsoft.com/office/drawing/2014/main" id="{1C051E09-4DD4-417D-844F-4BC3CCF4A1B8}"/>
                </a:ext>
              </a:extLst>
            </p:cNvPr>
            <p:cNvSpPr/>
            <p:nvPr/>
          </p:nvSpPr>
          <p:spPr>
            <a:xfrm>
              <a:off x="2199300" y="23451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472;p71">
              <a:extLst>
                <a:ext uri="{FF2B5EF4-FFF2-40B4-BE49-F238E27FC236}">
                  <a16:creationId xmlns:a16="http://schemas.microsoft.com/office/drawing/2014/main" id="{2663940E-538F-412A-B718-15053722168B}"/>
                </a:ext>
              </a:extLst>
            </p:cNvPr>
            <p:cNvSpPr/>
            <p:nvPr/>
          </p:nvSpPr>
          <p:spPr>
            <a:xfrm>
              <a:off x="2247375" y="23760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4" y="1"/>
                  </a:moveTo>
                  <a:cubicBezTo>
                    <a:pt x="364" y="1"/>
                    <a:pt x="1" y="376"/>
                    <a:pt x="1" y="824"/>
                  </a:cubicBezTo>
                  <a:cubicBezTo>
                    <a:pt x="1" y="1283"/>
                    <a:pt x="364" y="1658"/>
                    <a:pt x="824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76"/>
                    <a:pt x="1283" y="1"/>
                    <a:pt x="82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473;p71">
              <a:extLst>
                <a:ext uri="{FF2B5EF4-FFF2-40B4-BE49-F238E27FC236}">
                  <a16:creationId xmlns:a16="http://schemas.microsoft.com/office/drawing/2014/main" id="{BE8449EA-E78E-4DFE-A31D-B54236CF2002}"/>
                </a:ext>
              </a:extLst>
            </p:cNvPr>
            <p:cNvSpPr/>
            <p:nvPr/>
          </p:nvSpPr>
          <p:spPr>
            <a:xfrm>
              <a:off x="3401425" y="2433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00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474;p71">
              <a:extLst>
                <a:ext uri="{FF2B5EF4-FFF2-40B4-BE49-F238E27FC236}">
                  <a16:creationId xmlns:a16="http://schemas.microsoft.com/office/drawing/2014/main" id="{FC35EB51-E4D6-400D-87FB-D1757605ED21}"/>
                </a:ext>
              </a:extLst>
            </p:cNvPr>
            <p:cNvSpPr/>
            <p:nvPr/>
          </p:nvSpPr>
          <p:spPr>
            <a:xfrm>
              <a:off x="3449500" y="24646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83" y="1658"/>
                    <a:pt x="1658" y="1283"/>
                    <a:pt x="1658" y="835"/>
                  </a:cubicBezTo>
                  <a:cubicBezTo>
                    <a:pt x="1658" y="375"/>
                    <a:pt x="1283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75;p71">
              <a:extLst>
                <a:ext uri="{FF2B5EF4-FFF2-40B4-BE49-F238E27FC236}">
                  <a16:creationId xmlns:a16="http://schemas.microsoft.com/office/drawing/2014/main" id="{BF6A2D13-ED46-4967-AC02-C26809862425}"/>
                </a:ext>
              </a:extLst>
            </p:cNvPr>
            <p:cNvSpPr/>
            <p:nvPr/>
          </p:nvSpPr>
          <p:spPr>
            <a:xfrm>
              <a:off x="3549000" y="21975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0" y="1903"/>
                    <a:pt x="908" y="4117"/>
                    <a:pt x="2746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76;p71">
              <a:extLst>
                <a:ext uri="{FF2B5EF4-FFF2-40B4-BE49-F238E27FC236}">
                  <a16:creationId xmlns:a16="http://schemas.microsoft.com/office/drawing/2014/main" id="{2515652C-CBAB-4415-9BE6-35C3C04E3AAE}"/>
                </a:ext>
              </a:extLst>
            </p:cNvPr>
            <p:cNvSpPr/>
            <p:nvPr/>
          </p:nvSpPr>
          <p:spPr>
            <a:xfrm>
              <a:off x="3597075" y="2228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77;p71">
              <a:extLst>
                <a:ext uri="{FF2B5EF4-FFF2-40B4-BE49-F238E27FC236}">
                  <a16:creationId xmlns:a16="http://schemas.microsoft.com/office/drawing/2014/main" id="{6D6E3F4D-0823-4870-A789-D6CECC179732}"/>
                </a:ext>
              </a:extLst>
            </p:cNvPr>
            <p:cNvSpPr/>
            <p:nvPr/>
          </p:nvSpPr>
          <p:spPr>
            <a:xfrm>
              <a:off x="3569875" y="33719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3"/>
                    <a:pt x="2746" y="4113"/>
                  </a:cubicBezTo>
                  <a:cubicBezTo>
                    <a:pt x="3883" y="4113"/>
                    <a:pt x="4803" y="3194"/>
                    <a:pt x="4803" y="2057"/>
                  </a:cubicBezTo>
                  <a:cubicBezTo>
                    <a:pt x="4803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78;p71">
              <a:extLst>
                <a:ext uri="{FF2B5EF4-FFF2-40B4-BE49-F238E27FC236}">
                  <a16:creationId xmlns:a16="http://schemas.microsoft.com/office/drawing/2014/main" id="{4257AA38-6A75-4AE6-B440-EDF79634F7A0}"/>
                </a:ext>
              </a:extLst>
            </p:cNvPr>
            <p:cNvSpPr/>
            <p:nvPr/>
          </p:nvSpPr>
          <p:spPr>
            <a:xfrm>
              <a:off x="3617950" y="34027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79;p71">
              <a:extLst>
                <a:ext uri="{FF2B5EF4-FFF2-40B4-BE49-F238E27FC236}">
                  <a16:creationId xmlns:a16="http://schemas.microsoft.com/office/drawing/2014/main" id="{2620DA8B-D641-4585-904B-88996E86A70E}"/>
                </a:ext>
              </a:extLst>
            </p:cNvPr>
            <p:cNvSpPr/>
            <p:nvPr/>
          </p:nvSpPr>
          <p:spPr>
            <a:xfrm>
              <a:off x="3313425" y="282837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1"/>
                  </a:moveTo>
                  <a:cubicBezTo>
                    <a:pt x="2243" y="1"/>
                    <a:pt x="1726" y="189"/>
                    <a:pt x="1307" y="609"/>
                  </a:cubicBezTo>
                  <a:cubicBezTo>
                    <a:pt x="0" y="1903"/>
                    <a:pt x="919" y="4117"/>
                    <a:pt x="2758" y="4117"/>
                  </a:cubicBezTo>
                  <a:cubicBezTo>
                    <a:pt x="3895" y="4117"/>
                    <a:pt x="4815" y="3197"/>
                    <a:pt x="4815" y="2060"/>
                  </a:cubicBezTo>
                  <a:cubicBezTo>
                    <a:pt x="4815" y="818"/>
                    <a:pt x="3804" y="1"/>
                    <a:pt x="274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80;p71">
              <a:extLst>
                <a:ext uri="{FF2B5EF4-FFF2-40B4-BE49-F238E27FC236}">
                  <a16:creationId xmlns:a16="http://schemas.microsoft.com/office/drawing/2014/main" id="{F56A1A93-5BFD-4B3D-9CBF-8381ABD479C2}"/>
                </a:ext>
              </a:extLst>
            </p:cNvPr>
            <p:cNvSpPr/>
            <p:nvPr/>
          </p:nvSpPr>
          <p:spPr>
            <a:xfrm>
              <a:off x="3354550" y="285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81;p71">
              <a:extLst>
                <a:ext uri="{FF2B5EF4-FFF2-40B4-BE49-F238E27FC236}">
                  <a16:creationId xmlns:a16="http://schemas.microsoft.com/office/drawing/2014/main" id="{C0CCC069-1407-41A0-B709-67FCF46A900E}"/>
                </a:ext>
              </a:extLst>
            </p:cNvPr>
            <p:cNvSpPr/>
            <p:nvPr/>
          </p:nvSpPr>
          <p:spPr>
            <a:xfrm>
              <a:off x="3471575" y="26031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82;p71">
              <a:extLst>
                <a:ext uri="{FF2B5EF4-FFF2-40B4-BE49-F238E27FC236}">
                  <a16:creationId xmlns:a16="http://schemas.microsoft.com/office/drawing/2014/main" id="{325889C5-18DC-4226-BB6B-D14221A5D4E3}"/>
                </a:ext>
              </a:extLst>
            </p:cNvPr>
            <p:cNvSpPr/>
            <p:nvPr/>
          </p:nvSpPr>
          <p:spPr>
            <a:xfrm>
              <a:off x="3519675" y="2634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3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3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83;p71">
              <a:extLst>
                <a:ext uri="{FF2B5EF4-FFF2-40B4-BE49-F238E27FC236}">
                  <a16:creationId xmlns:a16="http://schemas.microsoft.com/office/drawing/2014/main" id="{7D09664D-CDEC-4B97-866C-48A708742B21}"/>
                </a:ext>
              </a:extLst>
            </p:cNvPr>
            <p:cNvSpPr/>
            <p:nvPr/>
          </p:nvSpPr>
          <p:spPr>
            <a:xfrm>
              <a:off x="3857775" y="229195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4" y="1"/>
                  </a:moveTo>
                  <a:cubicBezTo>
                    <a:pt x="2239" y="1"/>
                    <a:pt x="1725" y="188"/>
                    <a:pt x="1307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15" y="3195"/>
                    <a:pt x="4815" y="2058"/>
                  </a:cubicBezTo>
                  <a:cubicBezTo>
                    <a:pt x="4815" y="821"/>
                    <a:pt x="3801" y="1"/>
                    <a:pt x="274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84;p71">
              <a:extLst>
                <a:ext uri="{FF2B5EF4-FFF2-40B4-BE49-F238E27FC236}">
                  <a16:creationId xmlns:a16="http://schemas.microsoft.com/office/drawing/2014/main" id="{D7400384-9A6E-47F0-BAB0-1CF37A4BAED3}"/>
                </a:ext>
              </a:extLst>
            </p:cNvPr>
            <p:cNvSpPr/>
            <p:nvPr/>
          </p:nvSpPr>
          <p:spPr>
            <a:xfrm>
              <a:off x="3898900" y="2322800"/>
              <a:ext cx="48400" cy="41475"/>
            </a:xfrm>
            <a:custGeom>
              <a:avLst/>
              <a:gdLst/>
              <a:ahLst/>
              <a:cxnLst/>
              <a:rect l="l" t="t" r="r" b="b"/>
              <a:pathLst>
                <a:path w="1936" h="1659" extrusionOk="0">
                  <a:moveTo>
                    <a:pt x="1113" y="1"/>
                  </a:moveTo>
                  <a:cubicBezTo>
                    <a:pt x="375" y="1"/>
                    <a:pt x="0" y="896"/>
                    <a:pt x="521" y="1416"/>
                  </a:cubicBezTo>
                  <a:cubicBezTo>
                    <a:pt x="692" y="1583"/>
                    <a:pt x="899" y="1658"/>
                    <a:pt x="1101" y="1658"/>
                  </a:cubicBezTo>
                  <a:cubicBezTo>
                    <a:pt x="1529" y="1658"/>
                    <a:pt x="1936" y="1324"/>
                    <a:pt x="1936" y="824"/>
                  </a:cubicBezTo>
                  <a:cubicBezTo>
                    <a:pt x="1936" y="364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85;p71">
              <a:extLst>
                <a:ext uri="{FF2B5EF4-FFF2-40B4-BE49-F238E27FC236}">
                  <a16:creationId xmlns:a16="http://schemas.microsoft.com/office/drawing/2014/main" id="{422ABCB0-44E6-4DE0-9959-F7687B317FA8}"/>
                </a:ext>
              </a:extLst>
            </p:cNvPr>
            <p:cNvSpPr/>
            <p:nvPr/>
          </p:nvSpPr>
          <p:spPr>
            <a:xfrm>
              <a:off x="4072500" y="253387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4" y="606"/>
                  </a:cubicBezTo>
                  <a:cubicBezTo>
                    <a:pt x="0" y="1901"/>
                    <a:pt x="907" y="4114"/>
                    <a:pt x="2746" y="4114"/>
                  </a:cubicBezTo>
                  <a:cubicBezTo>
                    <a:pt x="3883" y="4114"/>
                    <a:pt x="4802" y="3195"/>
                    <a:pt x="4802" y="2058"/>
                  </a:cubicBezTo>
                  <a:cubicBezTo>
                    <a:pt x="4802" y="822"/>
                    <a:pt x="3788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86;p71">
              <a:extLst>
                <a:ext uri="{FF2B5EF4-FFF2-40B4-BE49-F238E27FC236}">
                  <a16:creationId xmlns:a16="http://schemas.microsoft.com/office/drawing/2014/main" id="{7A5D697C-4440-47E4-946F-4854BB2D475E}"/>
                </a:ext>
              </a:extLst>
            </p:cNvPr>
            <p:cNvSpPr/>
            <p:nvPr/>
          </p:nvSpPr>
          <p:spPr>
            <a:xfrm>
              <a:off x="4113625" y="25647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13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7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487;p71">
              <a:extLst>
                <a:ext uri="{FF2B5EF4-FFF2-40B4-BE49-F238E27FC236}">
                  <a16:creationId xmlns:a16="http://schemas.microsoft.com/office/drawing/2014/main" id="{92D48323-019C-4F9F-855A-B98B8E91D852}"/>
                </a:ext>
              </a:extLst>
            </p:cNvPr>
            <p:cNvSpPr/>
            <p:nvPr/>
          </p:nvSpPr>
          <p:spPr>
            <a:xfrm>
              <a:off x="3851425" y="3723000"/>
              <a:ext cx="120375" cy="102850"/>
            </a:xfrm>
            <a:custGeom>
              <a:avLst/>
              <a:gdLst/>
              <a:ahLst/>
              <a:cxnLst/>
              <a:rect l="l" t="t" r="r" b="b"/>
              <a:pathLst>
                <a:path w="4815" h="4114" extrusionOk="0">
                  <a:moveTo>
                    <a:pt x="2740" y="0"/>
                  </a:moveTo>
                  <a:cubicBezTo>
                    <a:pt x="2234" y="0"/>
                    <a:pt x="1717" y="187"/>
                    <a:pt x="1295" y="606"/>
                  </a:cubicBezTo>
                  <a:cubicBezTo>
                    <a:pt x="0" y="1900"/>
                    <a:pt x="920" y="4114"/>
                    <a:pt x="2758" y="4114"/>
                  </a:cubicBezTo>
                  <a:cubicBezTo>
                    <a:pt x="3895" y="4114"/>
                    <a:pt x="4803" y="3194"/>
                    <a:pt x="4815" y="2057"/>
                  </a:cubicBezTo>
                  <a:cubicBezTo>
                    <a:pt x="4815" y="821"/>
                    <a:pt x="3801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488;p71">
              <a:extLst>
                <a:ext uri="{FF2B5EF4-FFF2-40B4-BE49-F238E27FC236}">
                  <a16:creationId xmlns:a16="http://schemas.microsoft.com/office/drawing/2014/main" id="{97E53DE9-F1E2-4E3F-83FE-4E3C317D1E0F}"/>
                </a:ext>
              </a:extLst>
            </p:cNvPr>
            <p:cNvSpPr/>
            <p:nvPr/>
          </p:nvSpPr>
          <p:spPr>
            <a:xfrm>
              <a:off x="3899500" y="37538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4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489;p71">
              <a:extLst>
                <a:ext uri="{FF2B5EF4-FFF2-40B4-BE49-F238E27FC236}">
                  <a16:creationId xmlns:a16="http://schemas.microsoft.com/office/drawing/2014/main" id="{D6E02E8C-931E-469B-8470-C9F1D0E0A765}"/>
                </a:ext>
              </a:extLst>
            </p:cNvPr>
            <p:cNvSpPr/>
            <p:nvPr/>
          </p:nvSpPr>
          <p:spPr>
            <a:xfrm>
              <a:off x="3967850" y="43723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490;p71">
              <a:extLst>
                <a:ext uri="{FF2B5EF4-FFF2-40B4-BE49-F238E27FC236}">
                  <a16:creationId xmlns:a16="http://schemas.microsoft.com/office/drawing/2014/main" id="{1D6ADBB6-A125-4F8D-86FC-52F966F486FC}"/>
                </a:ext>
              </a:extLst>
            </p:cNvPr>
            <p:cNvSpPr/>
            <p:nvPr/>
          </p:nvSpPr>
          <p:spPr>
            <a:xfrm>
              <a:off x="4015625" y="440315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3491;p71">
              <a:extLst>
                <a:ext uri="{FF2B5EF4-FFF2-40B4-BE49-F238E27FC236}">
                  <a16:creationId xmlns:a16="http://schemas.microsoft.com/office/drawing/2014/main" id="{0A14617E-B271-4621-9A40-BE35AAE4BD6A}"/>
                </a:ext>
              </a:extLst>
            </p:cNvPr>
            <p:cNvSpPr/>
            <p:nvPr/>
          </p:nvSpPr>
          <p:spPr>
            <a:xfrm>
              <a:off x="4332275" y="39468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912"/>
                    <a:pt x="919" y="4125"/>
                    <a:pt x="2746" y="4125"/>
                  </a:cubicBezTo>
                  <a:cubicBezTo>
                    <a:pt x="3883" y="4125"/>
                    <a:pt x="4803" y="3206"/>
                    <a:pt x="4803" y="2069"/>
                  </a:cubicBezTo>
                  <a:cubicBezTo>
                    <a:pt x="4803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492;p71">
              <a:extLst>
                <a:ext uri="{FF2B5EF4-FFF2-40B4-BE49-F238E27FC236}">
                  <a16:creationId xmlns:a16="http://schemas.microsoft.com/office/drawing/2014/main" id="{CC11949C-BA40-464B-8EEF-594C80DC1299}"/>
                </a:ext>
              </a:extLst>
            </p:cNvPr>
            <p:cNvSpPr/>
            <p:nvPr/>
          </p:nvSpPr>
          <p:spPr>
            <a:xfrm>
              <a:off x="4373400" y="397765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493;p71">
              <a:extLst>
                <a:ext uri="{FF2B5EF4-FFF2-40B4-BE49-F238E27FC236}">
                  <a16:creationId xmlns:a16="http://schemas.microsoft.com/office/drawing/2014/main" id="{83D32D1C-9C33-4F6B-AB6C-A1E09762B950}"/>
                </a:ext>
              </a:extLst>
            </p:cNvPr>
            <p:cNvSpPr/>
            <p:nvPr/>
          </p:nvSpPr>
          <p:spPr>
            <a:xfrm>
              <a:off x="4373700" y="3087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3494;p71">
              <a:extLst>
                <a:ext uri="{FF2B5EF4-FFF2-40B4-BE49-F238E27FC236}">
                  <a16:creationId xmlns:a16="http://schemas.microsoft.com/office/drawing/2014/main" id="{D3041473-208F-4C50-8FB1-9A8E70862BB7}"/>
                </a:ext>
              </a:extLst>
            </p:cNvPr>
            <p:cNvSpPr/>
            <p:nvPr/>
          </p:nvSpPr>
          <p:spPr>
            <a:xfrm>
              <a:off x="4414825" y="3117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3495;p71">
              <a:extLst>
                <a:ext uri="{FF2B5EF4-FFF2-40B4-BE49-F238E27FC236}">
                  <a16:creationId xmlns:a16="http://schemas.microsoft.com/office/drawing/2014/main" id="{393F0DA5-1553-4CC3-9333-172C276E1406}"/>
                </a:ext>
              </a:extLst>
            </p:cNvPr>
            <p:cNvSpPr/>
            <p:nvPr/>
          </p:nvSpPr>
          <p:spPr>
            <a:xfrm>
              <a:off x="4262700" y="2803350"/>
              <a:ext cx="120300" cy="102850"/>
            </a:xfrm>
            <a:custGeom>
              <a:avLst/>
              <a:gdLst/>
              <a:ahLst/>
              <a:cxnLst/>
              <a:rect l="l" t="t" r="r" b="b"/>
              <a:pathLst>
                <a:path w="4812" h="4114" extrusionOk="0">
                  <a:moveTo>
                    <a:pt x="2735" y="0"/>
                  </a:moveTo>
                  <a:cubicBezTo>
                    <a:pt x="2229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11" y="821"/>
                    <a:pt x="3794" y="0"/>
                    <a:pt x="2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3496;p71">
              <a:extLst>
                <a:ext uri="{FF2B5EF4-FFF2-40B4-BE49-F238E27FC236}">
                  <a16:creationId xmlns:a16="http://schemas.microsoft.com/office/drawing/2014/main" id="{427B5315-EE36-4EC5-9DA6-6730485DB686}"/>
                </a:ext>
              </a:extLst>
            </p:cNvPr>
            <p:cNvSpPr/>
            <p:nvPr/>
          </p:nvSpPr>
          <p:spPr>
            <a:xfrm>
              <a:off x="4303850" y="2833900"/>
              <a:ext cx="48400" cy="41650"/>
            </a:xfrm>
            <a:custGeom>
              <a:avLst/>
              <a:gdLst/>
              <a:ahLst/>
              <a:cxnLst/>
              <a:rect l="l" t="t" r="r" b="b"/>
              <a:pathLst>
                <a:path w="1936" h="1666" extrusionOk="0">
                  <a:moveTo>
                    <a:pt x="1101" y="0"/>
                  </a:moveTo>
                  <a:cubicBezTo>
                    <a:pt x="363" y="0"/>
                    <a:pt x="0" y="896"/>
                    <a:pt x="520" y="1416"/>
                  </a:cubicBezTo>
                  <a:cubicBezTo>
                    <a:pt x="689" y="1589"/>
                    <a:pt x="898" y="1666"/>
                    <a:pt x="1103" y="1666"/>
                  </a:cubicBezTo>
                  <a:cubicBezTo>
                    <a:pt x="1528" y="1666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3497;p71">
              <a:extLst>
                <a:ext uri="{FF2B5EF4-FFF2-40B4-BE49-F238E27FC236}">
                  <a16:creationId xmlns:a16="http://schemas.microsoft.com/office/drawing/2014/main" id="{2BA4B37D-244B-4F62-8687-88362347097E}"/>
                </a:ext>
              </a:extLst>
            </p:cNvPr>
            <p:cNvSpPr/>
            <p:nvPr/>
          </p:nvSpPr>
          <p:spPr>
            <a:xfrm>
              <a:off x="4621375" y="3199925"/>
              <a:ext cx="120400" cy="103050"/>
            </a:xfrm>
            <a:custGeom>
              <a:avLst/>
              <a:gdLst/>
              <a:ahLst/>
              <a:cxnLst/>
              <a:rect l="l" t="t" r="r" b="b"/>
              <a:pathLst>
                <a:path w="4816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3"/>
                  </a:cubicBezTo>
                  <a:cubicBezTo>
                    <a:pt x="1" y="1908"/>
                    <a:pt x="920" y="4122"/>
                    <a:pt x="2759" y="4122"/>
                  </a:cubicBezTo>
                  <a:cubicBezTo>
                    <a:pt x="3884" y="4122"/>
                    <a:pt x="4803" y="3202"/>
                    <a:pt x="4815" y="2065"/>
                  </a:cubicBezTo>
                  <a:cubicBezTo>
                    <a:pt x="4807" y="823"/>
                    <a:pt x="3794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3498;p71">
              <a:extLst>
                <a:ext uri="{FF2B5EF4-FFF2-40B4-BE49-F238E27FC236}">
                  <a16:creationId xmlns:a16="http://schemas.microsoft.com/office/drawing/2014/main" id="{AD08CF78-9683-4945-9BA5-D2E5B6A59206}"/>
                </a:ext>
              </a:extLst>
            </p:cNvPr>
            <p:cNvSpPr/>
            <p:nvPr/>
          </p:nvSpPr>
          <p:spPr>
            <a:xfrm>
              <a:off x="4669475" y="3230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3499;p71">
              <a:extLst>
                <a:ext uri="{FF2B5EF4-FFF2-40B4-BE49-F238E27FC236}">
                  <a16:creationId xmlns:a16="http://schemas.microsoft.com/office/drawing/2014/main" id="{0FF9AA1C-EACA-408A-9F30-AEE4966ABE87}"/>
                </a:ext>
              </a:extLst>
            </p:cNvPr>
            <p:cNvSpPr/>
            <p:nvPr/>
          </p:nvSpPr>
          <p:spPr>
            <a:xfrm>
              <a:off x="4021975" y="26892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2"/>
                    <a:pt x="908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3500;p71">
              <a:extLst>
                <a:ext uri="{FF2B5EF4-FFF2-40B4-BE49-F238E27FC236}">
                  <a16:creationId xmlns:a16="http://schemas.microsoft.com/office/drawing/2014/main" id="{95DC7FF5-7431-46FB-B86E-1CB09561C262}"/>
                </a:ext>
              </a:extLst>
            </p:cNvPr>
            <p:cNvSpPr/>
            <p:nvPr/>
          </p:nvSpPr>
          <p:spPr>
            <a:xfrm>
              <a:off x="4062800" y="2719875"/>
              <a:ext cx="48425" cy="41550"/>
            </a:xfrm>
            <a:custGeom>
              <a:avLst/>
              <a:gdLst/>
              <a:ahLst/>
              <a:cxnLst/>
              <a:rect l="l" t="t" r="r" b="b"/>
              <a:pathLst>
                <a:path w="1937" h="1662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4" y="1585"/>
                    <a:pt x="904" y="1661"/>
                    <a:pt x="1109" y="1661"/>
                  </a:cubicBezTo>
                  <a:cubicBezTo>
                    <a:pt x="1534" y="1661"/>
                    <a:pt x="1936" y="1334"/>
                    <a:pt x="1936" y="836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3501;p71">
              <a:extLst>
                <a:ext uri="{FF2B5EF4-FFF2-40B4-BE49-F238E27FC236}">
                  <a16:creationId xmlns:a16="http://schemas.microsoft.com/office/drawing/2014/main" id="{307A5B91-31B0-486D-8FE9-64AD1D1ED110}"/>
                </a:ext>
              </a:extLst>
            </p:cNvPr>
            <p:cNvSpPr/>
            <p:nvPr/>
          </p:nvSpPr>
          <p:spPr>
            <a:xfrm>
              <a:off x="4233675" y="23037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3502;p71">
              <a:extLst>
                <a:ext uri="{FF2B5EF4-FFF2-40B4-BE49-F238E27FC236}">
                  <a16:creationId xmlns:a16="http://schemas.microsoft.com/office/drawing/2014/main" id="{51D20CCC-15B6-48B0-8DB9-199C1B4D75E9}"/>
                </a:ext>
              </a:extLst>
            </p:cNvPr>
            <p:cNvSpPr/>
            <p:nvPr/>
          </p:nvSpPr>
          <p:spPr>
            <a:xfrm>
              <a:off x="4274500" y="2334600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1"/>
                  </a:moveTo>
                  <a:cubicBezTo>
                    <a:pt x="376" y="1"/>
                    <a:pt x="1" y="896"/>
                    <a:pt x="533" y="1416"/>
                  </a:cubicBezTo>
                  <a:cubicBezTo>
                    <a:pt x="700" y="1583"/>
                    <a:pt x="905" y="1658"/>
                    <a:pt x="1105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48" y="364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3503;p71">
              <a:extLst>
                <a:ext uri="{FF2B5EF4-FFF2-40B4-BE49-F238E27FC236}">
                  <a16:creationId xmlns:a16="http://schemas.microsoft.com/office/drawing/2014/main" id="{1F48096D-C314-4E27-8151-181C96CB03E2}"/>
                </a:ext>
              </a:extLst>
            </p:cNvPr>
            <p:cNvSpPr/>
            <p:nvPr/>
          </p:nvSpPr>
          <p:spPr>
            <a:xfrm>
              <a:off x="4318350" y="25903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1" y="0"/>
                  </a:moveTo>
                  <a:cubicBezTo>
                    <a:pt x="2226" y="0"/>
                    <a:pt x="1711" y="188"/>
                    <a:pt x="1295" y="608"/>
                  </a:cubicBezTo>
                  <a:cubicBezTo>
                    <a:pt x="1" y="1903"/>
                    <a:pt x="920" y="4104"/>
                    <a:pt x="2747" y="4116"/>
                  </a:cubicBezTo>
                  <a:cubicBezTo>
                    <a:pt x="3884" y="4104"/>
                    <a:pt x="4803" y="3185"/>
                    <a:pt x="4803" y="2048"/>
                  </a:cubicBezTo>
                  <a:cubicBezTo>
                    <a:pt x="4795" y="814"/>
                    <a:pt x="3783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3504;p71">
              <a:extLst>
                <a:ext uri="{FF2B5EF4-FFF2-40B4-BE49-F238E27FC236}">
                  <a16:creationId xmlns:a16="http://schemas.microsoft.com/office/drawing/2014/main" id="{EBD36FC1-87A9-48AC-9E30-6E579202E80C}"/>
                </a:ext>
              </a:extLst>
            </p:cNvPr>
            <p:cNvSpPr/>
            <p:nvPr/>
          </p:nvSpPr>
          <p:spPr>
            <a:xfrm>
              <a:off x="4359175" y="2621000"/>
              <a:ext cx="48725" cy="41350"/>
            </a:xfrm>
            <a:custGeom>
              <a:avLst/>
              <a:gdLst/>
              <a:ahLst/>
              <a:cxnLst/>
              <a:rect l="l" t="t" r="r" b="b"/>
              <a:pathLst>
                <a:path w="1949" h="1654" extrusionOk="0">
                  <a:moveTo>
                    <a:pt x="1114" y="0"/>
                  </a:moveTo>
                  <a:cubicBezTo>
                    <a:pt x="376" y="0"/>
                    <a:pt x="1" y="883"/>
                    <a:pt x="533" y="1404"/>
                  </a:cubicBezTo>
                  <a:cubicBezTo>
                    <a:pt x="702" y="1577"/>
                    <a:pt x="911" y="1654"/>
                    <a:pt x="1115" y="1654"/>
                  </a:cubicBezTo>
                  <a:cubicBezTo>
                    <a:pt x="1541" y="1654"/>
                    <a:pt x="1948" y="1321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505;p71">
              <a:extLst>
                <a:ext uri="{FF2B5EF4-FFF2-40B4-BE49-F238E27FC236}">
                  <a16:creationId xmlns:a16="http://schemas.microsoft.com/office/drawing/2014/main" id="{E409A830-C77A-4F5E-A045-9EB5444286C3}"/>
                </a:ext>
              </a:extLst>
            </p:cNvPr>
            <p:cNvSpPr/>
            <p:nvPr/>
          </p:nvSpPr>
          <p:spPr>
            <a:xfrm>
              <a:off x="4394250" y="1634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33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4"/>
                    <a:pt x="4815" y="2057"/>
                  </a:cubicBezTo>
                  <a:cubicBezTo>
                    <a:pt x="4807" y="821"/>
                    <a:pt x="3791" y="0"/>
                    <a:pt x="273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506;p71">
              <a:extLst>
                <a:ext uri="{FF2B5EF4-FFF2-40B4-BE49-F238E27FC236}">
                  <a16:creationId xmlns:a16="http://schemas.microsoft.com/office/drawing/2014/main" id="{DE9C6F93-BE0B-43D6-9A38-43C1A6BE04A3}"/>
                </a:ext>
              </a:extLst>
            </p:cNvPr>
            <p:cNvSpPr/>
            <p:nvPr/>
          </p:nvSpPr>
          <p:spPr>
            <a:xfrm>
              <a:off x="4442350" y="16650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507;p71">
              <a:extLst>
                <a:ext uri="{FF2B5EF4-FFF2-40B4-BE49-F238E27FC236}">
                  <a16:creationId xmlns:a16="http://schemas.microsoft.com/office/drawing/2014/main" id="{96553AD1-C621-4E57-83BB-6F1004CDCABA}"/>
                </a:ext>
              </a:extLst>
            </p:cNvPr>
            <p:cNvSpPr/>
            <p:nvPr/>
          </p:nvSpPr>
          <p:spPr>
            <a:xfrm>
              <a:off x="4894150" y="28768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3508;p71">
              <a:extLst>
                <a:ext uri="{FF2B5EF4-FFF2-40B4-BE49-F238E27FC236}">
                  <a16:creationId xmlns:a16="http://schemas.microsoft.com/office/drawing/2014/main" id="{04748D26-A3D9-46FA-AB36-4FA78834B2D0}"/>
                </a:ext>
              </a:extLst>
            </p:cNvPr>
            <p:cNvSpPr/>
            <p:nvPr/>
          </p:nvSpPr>
          <p:spPr>
            <a:xfrm>
              <a:off x="4935300" y="290737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01" y="1"/>
                  </a:moveTo>
                  <a:cubicBezTo>
                    <a:pt x="363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2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0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3509;p71">
              <a:extLst>
                <a:ext uri="{FF2B5EF4-FFF2-40B4-BE49-F238E27FC236}">
                  <a16:creationId xmlns:a16="http://schemas.microsoft.com/office/drawing/2014/main" id="{D8A9E1E4-4F23-43CE-9BA1-54A323162669}"/>
                </a:ext>
              </a:extLst>
            </p:cNvPr>
            <p:cNvSpPr/>
            <p:nvPr/>
          </p:nvSpPr>
          <p:spPr>
            <a:xfrm>
              <a:off x="491502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510;p71">
              <a:extLst>
                <a:ext uri="{FF2B5EF4-FFF2-40B4-BE49-F238E27FC236}">
                  <a16:creationId xmlns:a16="http://schemas.microsoft.com/office/drawing/2014/main" id="{20A659F1-A8A6-4CDA-8810-7ED5C57B1DD6}"/>
                </a:ext>
              </a:extLst>
            </p:cNvPr>
            <p:cNvSpPr/>
            <p:nvPr/>
          </p:nvSpPr>
          <p:spPr>
            <a:xfrm>
              <a:off x="4962800" y="14660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36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36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511;p71">
              <a:extLst>
                <a:ext uri="{FF2B5EF4-FFF2-40B4-BE49-F238E27FC236}">
                  <a16:creationId xmlns:a16="http://schemas.microsoft.com/office/drawing/2014/main" id="{06C0C86B-2A0C-4990-BFCE-6F076D4E8E75}"/>
                </a:ext>
              </a:extLst>
            </p:cNvPr>
            <p:cNvSpPr/>
            <p:nvPr/>
          </p:nvSpPr>
          <p:spPr>
            <a:xfrm>
              <a:off x="5924800" y="2946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0"/>
                  </a:moveTo>
                  <a:cubicBezTo>
                    <a:pt x="2231" y="0"/>
                    <a:pt x="1715" y="188"/>
                    <a:pt x="1295" y="608"/>
                  </a:cubicBezTo>
                  <a:cubicBezTo>
                    <a:pt x="1" y="1903"/>
                    <a:pt x="920" y="4116"/>
                    <a:pt x="2747" y="4116"/>
                  </a:cubicBezTo>
                  <a:cubicBezTo>
                    <a:pt x="3884" y="4116"/>
                    <a:pt x="4803" y="3197"/>
                    <a:pt x="4803" y="2060"/>
                  </a:cubicBezTo>
                  <a:cubicBezTo>
                    <a:pt x="4803" y="817"/>
                    <a:pt x="3792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512;p71">
              <a:extLst>
                <a:ext uri="{FF2B5EF4-FFF2-40B4-BE49-F238E27FC236}">
                  <a16:creationId xmlns:a16="http://schemas.microsoft.com/office/drawing/2014/main" id="{EE2F5435-06A0-47A7-9262-4D3163E36BC6}"/>
                </a:ext>
              </a:extLst>
            </p:cNvPr>
            <p:cNvSpPr/>
            <p:nvPr/>
          </p:nvSpPr>
          <p:spPr>
            <a:xfrm>
              <a:off x="5965925" y="2976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64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3513;p71">
              <a:extLst>
                <a:ext uri="{FF2B5EF4-FFF2-40B4-BE49-F238E27FC236}">
                  <a16:creationId xmlns:a16="http://schemas.microsoft.com/office/drawing/2014/main" id="{ED94591A-B6CE-4C04-85FB-A998C0426449}"/>
                </a:ext>
              </a:extLst>
            </p:cNvPr>
            <p:cNvSpPr/>
            <p:nvPr/>
          </p:nvSpPr>
          <p:spPr>
            <a:xfrm>
              <a:off x="5966250" y="35100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4" y="609"/>
                  </a:cubicBezTo>
                  <a:cubicBezTo>
                    <a:pt x="0" y="1903"/>
                    <a:pt x="919" y="4117"/>
                    <a:pt x="2746" y="4117"/>
                  </a:cubicBezTo>
                  <a:cubicBezTo>
                    <a:pt x="3883" y="4117"/>
                    <a:pt x="4802" y="3185"/>
                    <a:pt x="4802" y="2060"/>
                  </a:cubicBezTo>
                  <a:cubicBezTo>
                    <a:pt x="4802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3514;p71">
              <a:extLst>
                <a:ext uri="{FF2B5EF4-FFF2-40B4-BE49-F238E27FC236}">
                  <a16:creationId xmlns:a16="http://schemas.microsoft.com/office/drawing/2014/main" id="{41D7F4AD-37D1-447E-9B45-6D4FBF536676}"/>
                </a:ext>
              </a:extLst>
            </p:cNvPr>
            <p:cNvSpPr/>
            <p:nvPr/>
          </p:nvSpPr>
          <p:spPr>
            <a:xfrm>
              <a:off x="6007075" y="3540650"/>
              <a:ext cx="48700" cy="41525"/>
            </a:xfrm>
            <a:custGeom>
              <a:avLst/>
              <a:gdLst/>
              <a:ahLst/>
              <a:cxnLst/>
              <a:rect l="l" t="t" r="r" b="b"/>
              <a:pathLst>
                <a:path w="1948" h="1661" extrusionOk="0">
                  <a:moveTo>
                    <a:pt x="1113" y="1"/>
                  </a:moveTo>
                  <a:cubicBezTo>
                    <a:pt x="375" y="1"/>
                    <a:pt x="0" y="896"/>
                    <a:pt x="532" y="1416"/>
                  </a:cubicBezTo>
                  <a:cubicBezTo>
                    <a:pt x="701" y="1585"/>
                    <a:pt x="910" y="1661"/>
                    <a:pt x="1114" y="1661"/>
                  </a:cubicBezTo>
                  <a:cubicBezTo>
                    <a:pt x="1540" y="1661"/>
                    <a:pt x="1948" y="1333"/>
                    <a:pt x="1948" y="835"/>
                  </a:cubicBezTo>
                  <a:cubicBezTo>
                    <a:pt x="1948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515;p71">
              <a:extLst>
                <a:ext uri="{FF2B5EF4-FFF2-40B4-BE49-F238E27FC236}">
                  <a16:creationId xmlns:a16="http://schemas.microsoft.com/office/drawing/2014/main" id="{AC6D3003-557F-48FD-889C-D4DF68329F3A}"/>
                </a:ext>
              </a:extLst>
            </p:cNvPr>
            <p:cNvSpPr/>
            <p:nvPr/>
          </p:nvSpPr>
          <p:spPr>
            <a:xfrm>
              <a:off x="5904250" y="4108225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4" y="0"/>
                  </a:moveTo>
                  <a:cubicBezTo>
                    <a:pt x="2229" y="0"/>
                    <a:pt x="1714" y="188"/>
                    <a:pt x="1295" y="608"/>
                  </a:cubicBezTo>
                  <a:cubicBezTo>
                    <a:pt x="0" y="1902"/>
                    <a:pt x="907" y="4116"/>
                    <a:pt x="2746" y="4116"/>
                  </a:cubicBezTo>
                  <a:cubicBezTo>
                    <a:pt x="3871" y="4116"/>
                    <a:pt x="4790" y="3197"/>
                    <a:pt x="4803" y="2060"/>
                  </a:cubicBezTo>
                  <a:cubicBezTo>
                    <a:pt x="4794" y="817"/>
                    <a:pt x="3787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516;p71">
              <a:extLst>
                <a:ext uri="{FF2B5EF4-FFF2-40B4-BE49-F238E27FC236}">
                  <a16:creationId xmlns:a16="http://schemas.microsoft.com/office/drawing/2014/main" id="{E012B47F-F018-4583-A98C-465096D4653A}"/>
                </a:ext>
              </a:extLst>
            </p:cNvPr>
            <p:cNvSpPr/>
            <p:nvPr/>
          </p:nvSpPr>
          <p:spPr>
            <a:xfrm>
              <a:off x="5945075" y="4138825"/>
              <a:ext cx="48400" cy="41550"/>
            </a:xfrm>
            <a:custGeom>
              <a:avLst/>
              <a:gdLst/>
              <a:ahLst/>
              <a:cxnLst/>
              <a:rect l="l" t="t" r="r" b="b"/>
              <a:pathLst>
                <a:path w="1936" h="1662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4"/>
                    <a:pt x="1936" y="836"/>
                  </a:cubicBezTo>
                  <a:cubicBezTo>
                    <a:pt x="1936" y="376"/>
                    <a:pt x="1561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517;p71">
              <a:extLst>
                <a:ext uri="{FF2B5EF4-FFF2-40B4-BE49-F238E27FC236}">
                  <a16:creationId xmlns:a16="http://schemas.microsoft.com/office/drawing/2014/main" id="{E57CEFF5-5E0B-4DFA-9CED-EB6F6E498DCE}"/>
                </a:ext>
              </a:extLst>
            </p:cNvPr>
            <p:cNvSpPr/>
            <p:nvPr/>
          </p:nvSpPr>
          <p:spPr>
            <a:xfrm>
              <a:off x="6199400" y="4330850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2" y="1"/>
                  </a:moveTo>
                  <a:cubicBezTo>
                    <a:pt x="2228" y="1"/>
                    <a:pt x="1713" y="188"/>
                    <a:pt x="1295" y="606"/>
                  </a:cubicBezTo>
                  <a:cubicBezTo>
                    <a:pt x="1" y="1901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3518;p71">
              <a:extLst>
                <a:ext uri="{FF2B5EF4-FFF2-40B4-BE49-F238E27FC236}">
                  <a16:creationId xmlns:a16="http://schemas.microsoft.com/office/drawing/2014/main" id="{24706717-1D8C-43E3-83B8-D64D45E38609}"/>
                </a:ext>
              </a:extLst>
            </p:cNvPr>
            <p:cNvSpPr/>
            <p:nvPr/>
          </p:nvSpPr>
          <p:spPr>
            <a:xfrm>
              <a:off x="6240225" y="4361725"/>
              <a:ext cx="48725" cy="41450"/>
            </a:xfrm>
            <a:custGeom>
              <a:avLst/>
              <a:gdLst/>
              <a:ahLst/>
              <a:cxnLst/>
              <a:rect l="l" t="t" r="r" b="b"/>
              <a:pathLst>
                <a:path w="1949" h="1658" extrusionOk="0">
                  <a:moveTo>
                    <a:pt x="1114" y="0"/>
                  </a:moveTo>
                  <a:cubicBezTo>
                    <a:pt x="376" y="0"/>
                    <a:pt x="1" y="883"/>
                    <a:pt x="533" y="1416"/>
                  </a:cubicBezTo>
                  <a:cubicBezTo>
                    <a:pt x="700" y="1583"/>
                    <a:pt x="905" y="1657"/>
                    <a:pt x="1106" y="1657"/>
                  </a:cubicBezTo>
                  <a:cubicBezTo>
                    <a:pt x="1531" y="1657"/>
                    <a:pt x="1940" y="1324"/>
                    <a:pt x="1948" y="823"/>
                  </a:cubicBezTo>
                  <a:cubicBezTo>
                    <a:pt x="1948" y="363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3519;p71">
              <a:extLst>
                <a:ext uri="{FF2B5EF4-FFF2-40B4-BE49-F238E27FC236}">
                  <a16:creationId xmlns:a16="http://schemas.microsoft.com/office/drawing/2014/main" id="{E35BB0A5-9510-4DAA-81ED-BE253B069B86}"/>
                </a:ext>
              </a:extLst>
            </p:cNvPr>
            <p:cNvSpPr/>
            <p:nvPr/>
          </p:nvSpPr>
          <p:spPr>
            <a:xfrm>
              <a:off x="6380250" y="3795600"/>
              <a:ext cx="105875" cy="102550"/>
            </a:xfrm>
            <a:custGeom>
              <a:avLst/>
              <a:gdLst/>
              <a:ahLst/>
              <a:cxnLst/>
              <a:rect l="l" t="t" r="r" b="b"/>
              <a:pathLst>
                <a:path w="4235" h="4102" extrusionOk="0">
                  <a:moveTo>
                    <a:pt x="1984" y="0"/>
                  </a:moveTo>
                  <a:cubicBezTo>
                    <a:pt x="871" y="49"/>
                    <a:pt x="0" y="1004"/>
                    <a:pt x="37" y="2117"/>
                  </a:cubicBezTo>
                  <a:cubicBezTo>
                    <a:pt x="73" y="3227"/>
                    <a:pt x="980" y="4101"/>
                    <a:pt x="2084" y="4101"/>
                  </a:cubicBezTo>
                  <a:cubicBezTo>
                    <a:pt x="2099" y="4101"/>
                    <a:pt x="2114" y="4101"/>
                    <a:pt x="2130" y="4101"/>
                  </a:cubicBezTo>
                  <a:lnTo>
                    <a:pt x="2275" y="4101"/>
                  </a:lnTo>
                  <a:cubicBezTo>
                    <a:pt x="3375" y="4028"/>
                    <a:pt x="4234" y="3085"/>
                    <a:pt x="4186" y="1984"/>
                  </a:cubicBezTo>
                  <a:cubicBezTo>
                    <a:pt x="4150" y="871"/>
                    <a:pt x="3242" y="0"/>
                    <a:pt x="21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3520;p71">
              <a:extLst>
                <a:ext uri="{FF2B5EF4-FFF2-40B4-BE49-F238E27FC236}">
                  <a16:creationId xmlns:a16="http://schemas.microsoft.com/office/drawing/2014/main" id="{2E56A04B-1AC8-47A1-95AE-21CA0805BD00}"/>
                </a:ext>
              </a:extLst>
            </p:cNvPr>
            <p:cNvSpPr/>
            <p:nvPr/>
          </p:nvSpPr>
          <p:spPr>
            <a:xfrm>
              <a:off x="6405950" y="3826100"/>
              <a:ext cx="49275" cy="41525"/>
            </a:xfrm>
            <a:custGeom>
              <a:avLst/>
              <a:gdLst/>
              <a:ahLst/>
              <a:cxnLst/>
              <a:rect l="l" t="t" r="r" b="b"/>
              <a:pathLst>
                <a:path w="1971" h="1661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50"/>
                    <a:pt x="1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8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3521;p71">
              <a:extLst>
                <a:ext uri="{FF2B5EF4-FFF2-40B4-BE49-F238E27FC236}">
                  <a16:creationId xmlns:a16="http://schemas.microsoft.com/office/drawing/2014/main" id="{409B0E90-96AD-4E12-A36E-FE9651334494}"/>
                </a:ext>
              </a:extLst>
            </p:cNvPr>
            <p:cNvSpPr/>
            <p:nvPr/>
          </p:nvSpPr>
          <p:spPr>
            <a:xfrm>
              <a:off x="6565025" y="4489025"/>
              <a:ext cx="106475" cy="102575"/>
            </a:xfrm>
            <a:custGeom>
              <a:avLst/>
              <a:gdLst/>
              <a:ahLst/>
              <a:cxnLst/>
              <a:rect l="l" t="t" r="r" b="b"/>
              <a:pathLst>
                <a:path w="4259" h="4103" extrusionOk="0">
                  <a:moveTo>
                    <a:pt x="2175" y="0"/>
                  </a:moveTo>
                  <a:cubicBezTo>
                    <a:pt x="2160" y="0"/>
                    <a:pt x="2145" y="1"/>
                    <a:pt x="2130" y="1"/>
                  </a:cubicBezTo>
                  <a:lnTo>
                    <a:pt x="1984" y="1"/>
                  </a:lnTo>
                  <a:cubicBezTo>
                    <a:pt x="872" y="49"/>
                    <a:pt x="1" y="993"/>
                    <a:pt x="37" y="2118"/>
                  </a:cubicBezTo>
                  <a:cubicBezTo>
                    <a:pt x="73" y="3228"/>
                    <a:pt x="980" y="4102"/>
                    <a:pt x="2085" y="4102"/>
                  </a:cubicBezTo>
                  <a:cubicBezTo>
                    <a:pt x="2100" y="4102"/>
                    <a:pt x="2115" y="4102"/>
                    <a:pt x="2130" y="4102"/>
                  </a:cubicBezTo>
                  <a:lnTo>
                    <a:pt x="2275" y="4102"/>
                  </a:lnTo>
                  <a:cubicBezTo>
                    <a:pt x="3388" y="4041"/>
                    <a:pt x="4259" y="3098"/>
                    <a:pt x="4222" y="1985"/>
                  </a:cubicBezTo>
                  <a:cubicBezTo>
                    <a:pt x="4175" y="875"/>
                    <a:pt x="3279" y="0"/>
                    <a:pt x="21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3522;p71">
              <a:extLst>
                <a:ext uri="{FF2B5EF4-FFF2-40B4-BE49-F238E27FC236}">
                  <a16:creationId xmlns:a16="http://schemas.microsoft.com/office/drawing/2014/main" id="{1FA6C0C5-CA2E-4201-93C5-17C5DF7EFDFD}"/>
                </a:ext>
              </a:extLst>
            </p:cNvPr>
            <p:cNvSpPr/>
            <p:nvPr/>
          </p:nvSpPr>
          <p:spPr>
            <a:xfrm>
              <a:off x="6590725" y="4519525"/>
              <a:ext cx="48975" cy="41475"/>
            </a:xfrm>
            <a:custGeom>
              <a:avLst/>
              <a:gdLst/>
              <a:ahLst/>
              <a:cxnLst/>
              <a:rect l="l" t="t" r="r" b="b"/>
              <a:pathLst>
                <a:path w="1959" h="1659" extrusionOk="0">
                  <a:moveTo>
                    <a:pt x="1106" y="0"/>
                  </a:moveTo>
                  <a:cubicBezTo>
                    <a:pt x="1085" y="0"/>
                    <a:pt x="1063" y="1"/>
                    <a:pt x="1041" y="3"/>
                  </a:cubicBezTo>
                  <a:cubicBezTo>
                    <a:pt x="303" y="51"/>
                    <a:pt x="1" y="970"/>
                    <a:pt x="557" y="1454"/>
                  </a:cubicBezTo>
                  <a:cubicBezTo>
                    <a:pt x="720" y="1596"/>
                    <a:pt x="909" y="1659"/>
                    <a:pt x="1093" y="1659"/>
                  </a:cubicBezTo>
                  <a:cubicBezTo>
                    <a:pt x="1538" y="1659"/>
                    <a:pt x="1958" y="1290"/>
                    <a:pt x="1924" y="777"/>
                  </a:cubicBezTo>
                  <a:cubicBezTo>
                    <a:pt x="1901" y="339"/>
                    <a:pt x="1538" y="0"/>
                    <a:pt x="110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523;p71">
              <a:extLst>
                <a:ext uri="{FF2B5EF4-FFF2-40B4-BE49-F238E27FC236}">
                  <a16:creationId xmlns:a16="http://schemas.microsoft.com/office/drawing/2014/main" id="{4C991891-2B29-4E2E-AAC6-FD498A800084}"/>
                </a:ext>
              </a:extLst>
            </p:cNvPr>
            <p:cNvSpPr/>
            <p:nvPr/>
          </p:nvSpPr>
          <p:spPr>
            <a:xfrm>
              <a:off x="6653950" y="4057775"/>
              <a:ext cx="105250" cy="102850"/>
            </a:xfrm>
            <a:custGeom>
              <a:avLst/>
              <a:gdLst/>
              <a:ahLst/>
              <a:cxnLst/>
              <a:rect l="l" t="t" r="r" b="b"/>
              <a:pathLst>
                <a:path w="4210" h="4114" extrusionOk="0">
                  <a:moveTo>
                    <a:pt x="1984" y="1"/>
                  </a:moveTo>
                  <a:cubicBezTo>
                    <a:pt x="871" y="61"/>
                    <a:pt x="0" y="1005"/>
                    <a:pt x="36" y="2130"/>
                  </a:cubicBezTo>
                  <a:cubicBezTo>
                    <a:pt x="84" y="3235"/>
                    <a:pt x="992" y="4114"/>
                    <a:pt x="2106" y="4114"/>
                  </a:cubicBezTo>
                  <a:cubicBezTo>
                    <a:pt x="2114" y="4114"/>
                    <a:pt x="2121" y="4114"/>
                    <a:pt x="2129" y="4114"/>
                  </a:cubicBezTo>
                  <a:lnTo>
                    <a:pt x="2274" y="4114"/>
                  </a:lnTo>
                  <a:cubicBezTo>
                    <a:pt x="3375" y="4029"/>
                    <a:pt x="4210" y="3086"/>
                    <a:pt x="4173" y="1985"/>
                  </a:cubicBezTo>
                  <a:cubicBezTo>
                    <a:pt x="4137" y="884"/>
                    <a:pt x="3230" y="13"/>
                    <a:pt x="21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524;p71">
              <a:extLst>
                <a:ext uri="{FF2B5EF4-FFF2-40B4-BE49-F238E27FC236}">
                  <a16:creationId xmlns:a16="http://schemas.microsoft.com/office/drawing/2014/main" id="{9F545F29-C4A9-4F88-B430-43263FA49413}"/>
                </a:ext>
              </a:extLst>
            </p:cNvPr>
            <p:cNvSpPr/>
            <p:nvPr/>
          </p:nvSpPr>
          <p:spPr>
            <a:xfrm>
              <a:off x="6679650" y="4088300"/>
              <a:ext cx="49250" cy="41500"/>
            </a:xfrm>
            <a:custGeom>
              <a:avLst/>
              <a:gdLst/>
              <a:ahLst/>
              <a:cxnLst/>
              <a:rect l="l" t="t" r="r" b="b"/>
              <a:pathLst>
                <a:path w="1970" h="1660" extrusionOk="0">
                  <a:moveTo>
                    <a:pt x="1098" y="1"/>
                  </a:moveTo>
                  <a:cubicBezTo>
                    <a:pt x="1083" y="1"/>
                    <a:pt x="1068" y="1"/>
                    <a:pt x="1053" y="2"/>
                  </a:cubicBezTo>
                  <a:cubicBezTo>
                    <a:pt x="315" y="62"/>
                    <a:pt x="0" y="970"/>
                    <a:pt x="557" y="1453"/>
                  </a:cubicBezTo>
                  <a:cubicBezTo>
                    <a:pt x="721" y="1596"/>
                    <a:pt x="913" y="1660"/>
                    <a:pt x="1100" y="1660"/>
                  </a:cubicBezTo>
                  <a:cubicBezTo>
                    <a:pt x="1547" y="1660"/>
                    <a:pt x="1970" y="1296"/>
                    <a:pt x="1936" y="776"/>
                  </a:cubicBezTo>
                  <a:cubicBezTo>
                    <a:pt x="1901" y="332"/>
                    <a:pt x="1527" y="1"/>
                    <a:pt x="109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3525;p71">
              <a:extLst>
                <a:ext uri="{FF2B5EF4-FFF2-40B4-BE49-F238E27FC236}">
                  <a16:creationId xmlns:a16="http://schemas.microsoft.com/office/drawing/2014/main" id="{C4CEB75F-27B6-4C55-957A-CB9C51119E47}"/>
                </a:ext>
              </a:extLst>
            </p:cNvPr>
            <p:cNvSpPr/>
            <p:nvPr/>
          </p:nvSpPr>
          <p:spPr>
            <a:xfrm>
              <a:off x="5631150" y="351002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8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47" y="4117"/>
                  </a:cubicBezTo>
                  <a:cubicBezTo>
                    <a:pt x="3884" y="4117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526;p71">
              <a:extLst>
                <a:ext uri="{FF2B5EF4-FFF2-40B4-BE49-F238E27FC236}">
                  <a16:creationId xmlns:a16="http://schemas.microsoft.com/office/drawing/2014/main" id="{8517126F-E5D8-4560-88C7-0291EDCF8773}"/>
                </a:ext>
              </a:extLst>
            </p:cNvPr>
            <p:cNvSpPr/>
            <p:nvPr/>
          </p:nvSpPr>
          <p:spPr>
            <a:xfrm>
              <a:off x="5672275" y="3540650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02" y="1"/>
                  </a:moveTo>
                  <a:cubicBezTo>
                    <a:pt x="364" y="1"/>
                    <a:pt x="1" y="896"/>
                    <a:pt x="521" y="1416"/>
                  </a:cubicBezTo>
                  <a:cubicBezTo>
                    <a:pt x="690" y="1585"/>
                    <a:pt x="899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61" y="1"/>
                    <a:pt x="11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527;p71">
              <a:extLst>
                <a:ext uri="{FF2B5EF4-FFF2-40B4-BE49-F238E27FC236}">
                  <a16:creationId xmlns:a16="http://schemas.microsoft.com/office/drawing/2014/main" id="{30A6FD83-2052-4A0C-B1C8-DD849A4C8D50}"/>
                </a:ext>
              </a:extLst>
            </p:cNvPr>
            <p:cNvSpPr/>
            <p:nvPr/>
          </p:nvSpPr>
          <p:spPr>
            <a:xfrm>
              <a:off x="6059075" y="25423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4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59" y="4125"/>
                  </a:cubicBezTo>
                  <a:cubicBezTo>
                    <a:pt x="3896" y="4113"/>
                    <a:pt x="4815" y="3194"/>
                    <a:pt x="4815" y="2069"/>
                  </a:cubicBezTo>
                  <a:cubicBezTo>
                    <a:pt x="4815" y="824"/>
                    <a:pt x="3795" y="0"/>
                    <a:pt x="273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528;p71">
              <a:extLst>
                <a:ext uri="{FF2B5EF4-FFF2-40B4-BE49-F238E27FC236}">
                  <a16:creationId xmlns:a16="http://schemas.microsoft.com/office/drawing/2014/main" id="{EB88477B-69AF-42D4-9A2A-59D11871510C}"/>
                </a:ext>
              </a:extLst>
            </p:cNvPr>
            <p:cNvSpPr/>
            <p:nvPr/>
          </p:nvSpPr>
          <p:spPr>
            <a:xfrm>
              <a:off x="6100200" y="2573225"/>
              <a:ext cx="48425" cy="41525"/>
            </a:xfrm>
            <a:custGeom>
              <a:avLst/>
              <a:gdLst/>
              <a:ahLst/>
              <a:cxnLst/>
              <a:rect l="l" t="t" r="r" b="b"/>
              <a:pathLst>
                <a:path w="1937" h="1661" extrusionOk="0">
                  <a:moveTo>
                    <a:pt x="1114" y="0"/>
                  </a:moveTo>
                  <a:cubicBezTo>
                    <a:pt x="376" y="0"/>
                    <a:pt x="1" y="895"/>
                    <a:pt x="521" y="1415"/>
                  </a:cubicBezTo>
                  <a:cubicBezTo>
                    <a:pt x="690" y="1584"/>
                    <a:pt x="899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529;p71">
              <a:extLst>
                <a:ext uri="{FF2B5EF4-FFF2-40B4-BE49-F238E27FC236}">
                  <a16:creationId xmlns:a16="http://schemas.microsoft.com/office/drawing/2014/main" id="{34DE167E-0C25-4FBF-B0AF-EC0EBCD3AE30}"/>
                </a:ext>
              </a:extLst>
            </p:cNvPr>
            <p:cNvSpPr/>
            <p:nvPr/>
          </p:nvSpPr>
          <p:spPr>
            <a:xfrm>
              <a:off x="6406250" y="22623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3530;p71">
              <a:extLst>
                <a:ext uri="{FF2B5EF4-FFF2-40B4-BE49-F238E27FC236}">
                  <a16:creationId xmlns:a16="http://schemas.microsoft.com/office/drawing/2014/main" id="{2BDA0242-0042-445B-AA9D-5C176FBF6831}"/>
                </a:ext>
              </a:extLst>
            </p:cNvPr>
            <p:cNvSpPr/>
            <p:nvPr/>
          </p:nvSpPr>
          <p:spPr>
            <a:xfrm>
              <a:off x="6447375" y="22931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2" y="0"/>
                  </a:moveTo>
                  <a:cubicBezTo>
                    <a:pt x="364" y="0"/>
                    <a:pt x="1" y="896"/>
                    <a:pt x="521" y="1416"/>
                  </a:cubicBezTo>
                  <a:cubicBezTo>
                    <a:pt x="688" y="1583"/>
                    <a:pt x="894" y="1658"/>
                    <a:pt x="1096" y="1658"/>
                  </a:cubicBezTo>
                  <a:cubicBezTo>
                    <a:pt x="1524" y="1658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531;p71">
              <a:extLst>
                <a:ext uri="{FF2B5EF4-FFF2-40B4-BE49-F238E27FC236}">
                  <a16:creationId xmlns:a16="http://schemas.microsoft.com/office/drawing/2014/main" id="{A00AB275-5476-4CA0-98C2-E1AAE94BF8E3}"/>
                </a:ext>
              </a:extLst>
            </p:cNvPr>
            <p:cNvSpPr/>
            <p:nvPr/>
          </p:nvSpPr>
          <p:spPr>
            <a:xfrm>
              <a:off x="652875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4" y="605"/>
                  </a:cubicBezTo>
                  <a:cubicBezTo>
                    <a:pt x="0" y="1900"/>
                    <a:pt x="919" y="4114"/>
                    <a:pt x="2746" y="4114"/>
                  </a:cubicBezTo>
                  <a:cubicBezTo>
                    <a:pt x="3883" y="4114"/>
                    <a:pt x="4802" y="3194"/>
                    <a:pt x="4802" y="2057"/>
                  </a:cubicBezTo>
                  <a:cubicBezTo>
                    <a:pt x="4802" y="821"/>
                    <a:pt x="3788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532;p71">
              <a:extLst>
                <a:ext uri="{FF2B5EF4-FFF2-40B4-BE49-F238E27FC236}">
                  <a16:creationId xmlns:a16="http://schemas.microsoft.com/office/drawing/2014/main" id="{0231A73E-9F71-4878-A521-A60D06AE2E6B}"/>
                </a:ext>
              </a:extLst>
            </p:cNvPr>
            <p:cNvSpPr/>
            <p:nvPr/>
          </p:nvSpPr>
          <p:spPr>
            <a:xfrm>
              <a:off x="657682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63"/>
                    <a:pt x="0" y="823"/>
                  </a:cubicBezTo>
                  <a:cubicBezTo>
                    <a:pt x="0" y="1283"/>
                    <a:pt x="375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533;p71">
              <a:extLst>
                <a:ext uri="{FF2B5EF4-FFF2-40B4-BE49-F238E27FC236}">
                  <a16:creationId xmlns:a16="http://schemas.microsoft.com/office/drawing/2014/main" id="{E8E9FA36-7724-4EE7-BAAC-00FCD9478371}"/>
                </a:ext>
              </a:extLst>
            </p:cNvPr>
            <p:cNvSpPr/>
            <p:nvPr/>
          </p:nvSpPr>
          <p:spPr>
            <a:xfrm>
              <a:off x="7234575" y="14352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84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534;p71">
              <a:extLst>
                <a:ext uri="{FF2B5EF4-FFF2-40B4-BE49-F238E27FC236}">
                  <a16:creationId xmlns:a16="http://schemas.microsoft.com/office/drawing/2014/main" id="{43D564EB-A02C-492F-9857-808FCB08CAB2}"/>
                </a:ext>
              </a:extLst>
            </p:cNvPr>
            <p:cNvSpPr/>
            <p:nvPr/>
          </p:nvSpPr>
          <p:spPr>
            <a:xfrm>
              <a:off x="7282675" y="14660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535;p71">
              <a:extLst>
                <a:ext uri="{FF2B5EF4-FFF2-40B4-BE49-F238E27FC236}">
                  <a16:creationId xmlns:a16="http://schemas.microsoft.com/office/drawing/2014/main" id="{37E930DA-2E21-4FF6-A28B-4FC8886928F1}"/>
                </a:ext>
              </a:extLst>
            </p:cNvPr>
            <p:cNvSpPr/>
            <p:nvPr/>
          </p:nvSpPr>
          <p:spPr>
            <a:xfrm>
              <a:off x="7114525" y="17990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536;p71">
              <a:extLst>
                <a:ext uri="{FF2B5EF4-FFF2-40B4-BE49-F238E27FC236}">
                  <a16:creationId xmlns:a16="http://schemas.microsoft.com/office/drawing/2014/main" id="{846EECAB-65C9-4AAD-BA4D-D660234A2DCC}"/>
                </a:ext>
              </a:extLst>
            </p:cNvPr>
            <p:cNvSpPr/>
            <p:nvPr/>
          </p:nvSpPr>
          <p:spPr>
            <a:xfrm>
              <a:off x="7155650" y="18298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01" y="0"/>
                  </a:moveTo>
                  <a:cubicBezTo>
                    <a:pt x="364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63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537;p71">
              <a:extLst>
                <a:ext uri="{FF2B5EF4-FFF2-40B4-BE49-F238E27FC236}">
                  <a16:creationId xmlns:a16="http://schemas.microsoft.com/office/drawing/2014/main" id="{6A917625-48E0-4186-8E24-3D7E89E9F90A}"/>
                </a:ext>
              </a:extLst>
            </p:cNvPr>
            <p:cNvSpPr/>
            <p:nvPr/>
          </p:nvSpPr>
          <p:spPr>
            <a:xfrm>
              <a:off x="5945675" y="1264625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2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538;p71">
              <a:extLst>
                <a:ext uri="{FF2B5EF4-FFF2-40B4-BE49-F238E27FC236}">
                  <a16:creationId xmlns:a16="http://schemas.microsoft.com/office/drawing/2014/main" id="{385706CA-6523-4612-B414-263E57031CA6}"/>
                </a:ext>
              </a:extLst>
            </p:cNvPr>
            <p:cNvSpPr/>
            <p:nvPr/>
          </p:nvSpPr>
          <p:spPr>
            <a:xfrm>
              <a:off x="5986500" y="12952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1" y="1416"/>
                  </a:cubicBezTo>
                  <a:cubicBezTo>
                    <a:pt x="690" y="1585"/>
                    <a:pt x="898" y="1660"/>
                    <a:pt x="1103" y="1660"/>
                  </a:cubicBezTo>
                  <a:cubicBezTo>
                    <a:pt x="1528" y="1660"/>
                    <a:pt x="1936" y="1333"/>
                    <a:pt x="1936" y="835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539;p71">
              <a:extLst>
                <a:ext uri="{FF2B5EF4-FFF2-40B4-BE49-F238E27FC236}">
                  <a16:creationId xmlns:a16="http://schemas.microsoft.com/office/drawing/2014/main" id="{90E5E046-2C19-4A6E-BBBF-2E866C382AB7}"/>
                </a:ext>
              </a:extLst>
            </p:cNvPr>
            <p:cNvSpPr/>
            <p:nvPr/>
          </p:nvSpPr>
          <p:spPr>
            <a:xfrm>
              <a:off x="3967850" y="98612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900"/>
                    <a:pt x="920" y="4125"/>
                    <a:pt x="2746" y="4125"/>
                  </a:cubicBezTo>
                  <a:cubicBezTo>
                    <a:pt x="3884" y="4125"/>
                    <a:pt x="4803" y="3206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540;p71">
              <a:extLst>
                <a:ext uri="{FF2B5EF4-FFF2-40B4-BE49-F238E27FC236}">
                  <a16:creationId xmlns:a16="http://schemas.microsoft.com/office/drawing/2014/main" id="{ACB8FF89-1313-41F9-A2C3-C2A9C25EB3BC}"/>
                </a:ext>
              </a:extLst>
            </p:cNvPr>
            <p:cNvSpPr/>
            <p:nvPr/>
          </p:nvSpPr>
          <p:spPr>
            <a:xfrm>
              <a:off x="4015625" y="1016975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7"/>
                    <a:pt x="835" y="1657"/>
                  </a:cubicBezTo>
                  <a:cubicBezTo>
                    <a:pt x="1295" y="1657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541;p71">
              <a:extLst>
                <a:ext uri="{FF2B5EF4-FFF2-40B4-BE49-F238E27FC236}">
                  <a16:creationId xmlns:a16="http://schemas.microsoft.com/office/drawing/2014/main" id="{2788465E-4EE0-4854-9748-9EEDA3479B09}"/>
                </a:ext>
              </a:extLst>
            </p:cNvPr>
            <p:cNvSpPr/>
            <p:nvPr/>
          </p:nvSpPr>
          <p:spPr>
            <a:xfrm>
              <a:off x="3810600" y="947700"/>
              <a:ext cx="120075" cy="103175"/>
            </a:xfrm>
            <a:custGeom>
              <a:avLst/>
              <a:gdLst/>
              <a:ahLst/>
              <a:cxnLst/>
              <a:rect l="l" t="t" r="r" b="b"/>
              <a:pathLst>
                <a:path w="4803" h="4127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00"/>
                    <a:pt x="920" y="4114"/>
                    <a:pt x="2746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542;p71">
              <a:extLst>
                <a:ext uri="{FF2B5EF4-FFF2-40B4-BE49-F238E27FC236}">
                  <a16:creationId xmlns:a16="http://schemas.microsoft.com/office/drawing/2014/main" id="{1A5DFD4D-CFE7-4464-BB7A-E776B81A1F81}"/>
                </a:ext>
              </a:extLst>
            </p:cNvPr>
            <p:cNvSpPr/>
            <p:nvPr/>
          </p:nvSpPr>
          <p:spPr>
            <a:xfrm>
              <a:off x="3858675" y="97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1" y="376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543;p71">
              <a:extLst>
                <a:ext uri="{FF2B5EF4-FFF2-40B4-BE49-F238E27FC236}">
                  <a16:creationId xmlns:a16="http://schemas.microsoft.com/office/drawing/2014/main" id="{669D21C5-6F4A-40BC-A950-5C908EC24448}"/>
                </a:ext>
              </a:extLst>
            </p:cNvPr>
            <p:cNvSpPr/>
            <p:nvPr/>
          </p:nvSpPr>
          <p:spPr>
            <a:xfrm>
              <a:off x="3908875" y="1090125"/>
              <a:ext cx="102850" cy="88350"/>
            </a:xfrm>
            <a:custGeom>
              <a:avLst/>
              <a:gdLst/>
              <a:ahLst/>
              <a:cxnLst/>
              <a:rect l="l" t="t" r="r" b="b"/>
              <a:pathLst>
                <a:path w="4114" h="3534" extrusionOk="0">
                  <a:moveTo>
                    <a:pt x="2338" y="0"/>
                  </a:moveTo>
                  <a:cubicBezTo>
                    <a:pt x="1904" y="0"/>
                    <a:pt x="1462" y="162"/>
                    <a:pt x="1101" y="522"/>
                  </a:cubicBezTo>
                  <a:cubicBezTo>
                    <a:pt x="1" y="1635"/>
                    <a:pt x="787" y="3534"/>
                    <a:pt x="2360" y="3534"/>
                  </a:cubicBezTo>
                  <a:cubicBezTo>
                    <a:pt x="3327" y="3534"/>
                    <a:pt x="4114" y="2735"/>
                    <a:pt x="4114" y="1768"/>
                  </a:cubicBezTo>
                  <a:cubicBezTo>
                    <a:pt x="4114" y="704"/>
                    <a:pt x="3245" y="0"/>
                    <a:pt x="23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544;p71">
              <a:extLst>
                <a:ext uri="{FF2B5EF4-FFF2-40B4-BE49-F238E27FC236}">
                  <a16:creationId xmlns:a16="http://schemas.microsoft.com/office/drawing/2014/main" id="{976C27C2-A327-442A-888B-049720231107}"/>
                </a:ext>
              </a:extLst>
            </p:cNvPr>
            <p:cNvSpPr/>
            <p:nvPr/>
          </p:nvSpPr>
          <p:spPr>
            <a:xfrm>
              <a:off x="3949700" y="1121000"/>
              <a:ext cx="31475" cy="26675"/>
            </a:xfrm>
            <a:custGeom>
              <a:avLst/>
              <a:gdLst/>
              <a:ahLst/>
              <a:cxnLst/>
              <a:rect l="l" t="t" r="r" b="b"/>
              <a:pathLst>
                <a:path w="1259" h="1067" extrusionOk="0">
                  <a:moveTo>
                    <a:pt x="714" y="0"/>
                  </a:moveTo>
                  <a:cubicBezTo>
                    <a:pt x="243" y="0"/>
                    <a:pt x="1" y="569"/>
                    <a:pt x="339" y="908"/>
                  </a:cubicBezTo>
                  <a:cubicBezTo>
                    <a:pt x="449" y="1017"/>
                    <a:pt x="584" y="1066"/>
                    <a:pt x="716" y="1066"/>
                  </a:cubicBezTo>
                  <a:cubicBezTo>
                    <a:pt x="993" y="1066"/>
                    <a:pt x="1259" y="852"/>
                    <a:pt x="1259" y="533"/>
                  </a:cubicBezTo>
                  <a:cubicBezTo>
                    <a:pt x="1259" y="230"/>
                    <a:pt x="1017" y="0"/>
                    <a:pt x="71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545;p71">
              <a:extLst>
                <a:ext uri="{FF2B5EF4-FFF2-40B4-BE49-F238E27FC236}">
                  <a16:creationId xmlns:a16="http://schemas.microsoft.com/office/drawing/2014/main" id="{24F8D18A-6217-4024-A4F2-64FD22BB3DEA}"/>
                </a:ext>
              </a:extLst>
            </p:cNvPr>
            <p:cNvSpPr/>
            <p:nvPr/>
          </p:nvSpPr>
          <p:spPr>
            <a:xfrm>
              <a:off x="4091550" y="910775"/>
              <a:ext cx="103150" cy="88375"/>
            </a:xfrm>
            <a:custGeom>
              <a:avLst/>
              <a:gdLst/>
              <a:ahLst/>
              <a:cxnLst/>
              <a:rect l="l" t="t" r="r" b="b"/>
              <a:pathLst>
                <a:path w="4126" h="3535" extrusionOk="0">
                  <a:moveTo>
                    <a:pt x="2350" y="1"/>
                  </a:moveTo>
                  <a:cubicBezTo>
                    <a:pt x="1916" y="1"/>
                    <a:pt x="1473" y="162"/>
                    <a:pt x="1113" y="522"/>
                  </a:cubicBezTo>
                  <a:cubicBezTo>
                    <a:pt x="0" y="1635"/>
                    <a:pt x="798" y="3534"/>
                    <a:pt x="2371" y="3534"/>
                  </a:cubicBezTo>
                  <a:cubicBezTo>
                    <a:pt x="3339" y="3534"/>
                    <a:pt x="4125" y="2748"/>
                    <a:pt x="4125" y="1768"/>
                  </a:cubicBezTo>
                  <a:cubicBezTo>
                    <a:pt x="4125" y="705"/>
                    <a:pt x="3256" y="1"/>
                    <a:pt x="235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546;p71">
              <a:extLst>
                <a:ext uri="{FF2B5EF4-FFF2-40B4-BE49-F238E27FC236}">
                  <a16:creationId xmlns:a16="http://schemas.microsoft.com/office/drawing/2014/main" id="{F1DF6C7D-0365-486F-80C2-57D89B745BC1}"/>
                </a:ext>
              </a:extLst>
            </p:cNvPr>
            <p:cNvSpPr/>
            <p:nvPr/>
          </p:nvSpPr>
          <p:spPr>
            <a:xfrm>
              <a:off x="4137200" y="941675"/>
              <a:ext cx="26950" cy="26625"/>
            </a:xfrm>
            <a:custGeom>
              <a:avLst/>
              <a:gdLst/>
              <a:ahLst/>
              <a:cxnLst/>
              <a:rect l="l" t="t" r="r" b="b"/>
              <a:pathLst>
                <a:path w="1078" h="1065" extrusionOk="0">
                  <a:moveTo>
                    <a:pt x="533" y="0"/>
                  </a:moveTo>
                  <a:cubicBezTo>
                    <a:pt x="243" y="0"/>
                    <a:pt x="1" y="242"/>
                    <a:pt x="1" y="532"/>
                  </a:cubicBezTo>
                  <a:cubicBezTo>
                    <a:pt x="1" y="835"/>
                    <a:pt x="243" y="1065"/>
                    <a:pt x="533" y="1065"/>
                  </a:cubicBezTo>
                  <a:cubicBezTo>
                    <a:pt x="835" y="1065"/>
                    <a:pt x="1077" y="835"/>
                    <a:pt x="1077" y="532"/>
                  </a:cubicBezTo>
                  <a:cubicBezTo>
                    <a:pt x="1077" y="242"/>
                    <a:pt x="835" y="0"/>
                    <a:pt x="53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547;p71">
              <a:extLst>
                <a:ext uri="{FF2B5EF4-FFF2-40B4-BE49-F238E27FC236}">
                  <a16:creationId xmlns:a16="http://schemas.microsoft.com/office/drawing/2014/main" id="{4EA82FC3-EE0C-4707-B88E-10DEFE82E123}"/>
                </a:ext>
              </a:extLst>
            </p:cNvPr>
            <p:cNvSpPr/>
            <p:nvPr/>
          </p:nvSpPr>
          <p:spPr>
            <a:xfrm>
              <a:off x="55268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548;p71">
              <a:extLst>
                <a:ext uri="{FF2B5EF4-FFF2-40B4-BE49-F238E27FC236}">
                  <a16:creationId xmlns:a16="http://schemas.microsoft.com/office/drawing/2014/main" id="{D1C10935-CB0D-4371-B2AF-215AD9C1FBBA}"/>
                </a:ext>
              </a:extLst>
            </p:cNvPr>
            <p:cNvSpPr/>
            <p:nvPr/>
          </p:nvSpPr>
          <p:spPr>
            <a:xfrm>
              <a:off x="5574900" y="115970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76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549;p71">
              <a:extLst>
                <a:ext uri="{FF2B5EF4-FFF2-40B4-BE49-F238E27FC236}">
                  <a16:creationId xmlns:a16="http://schemas.microsoft.com/office/drawing/2014/main" id="{654FEB65-55D2-40A8-9AEC-F753FCB21131}"/>
                </a:ext>
              </a:extLst>
            </p:cNvPr>
            <p:cNvSpPr/>
            <p:nvPr/>
          </p:nvSpPr>
          <p:spPr>
            <a:xfrm>
              <a:off x="6549300" y="1285200"/>
              <a:ext cx="120400" cy="102850"/>
            </a:xfrm>
            <a:custGeom>
              <a:avLst/>
              <a:gdLst/>
              <a:ahLst/>
              <a:cxnLst/>
              <a:rect l="l" t="t" r="r" b="b"/>
              <a:pathLst>
                <a:path w="4816" h="4114" extrusionOk="0">
                  <a:moveTo>
                    <a:pt x="2744" y="0"/>
                  </a:moveTo>
                  <a:cubicBezTo>
                    <a:pt x="2240" y="0"/>
                    <a:pt x="1725" y="188"/>
                    <a:pt x="1307" y="606"/>
                  </a:cubicBezTo>
                  <a:cubicBezTo>
                    <a:pt x="1" y="1900"/>
                    <a:pt x="920" y="4114"/>
                    <a:pt x="2759" y="4114"/>
                  </a:cubicBezTo>
                  <a:cubicBezTo>
                    <a:pt x="3896" y="4114"/>
                    <a:pt x="4815" y="3195"/>
                    <a:pt x="4815" y="2057"/>
                  </a:cubicBezTo>
                  <a:cubicBezTo>
                    <a:pt x="4815" y="821"/>
                    <a:pt x="3801" y="0"/>
                    <a:pt x="27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550;p71">
              <a:extLst>
                <a:ext uri="{FF2B5EF4-FFF2-40B4-BE49-F238E27FC236}">
                  <a16:creationId xmlns:a16="http://schemas.microsoft.com/office/drawing/2014/main" id="{BDF642FF-E137-4533-A6CA-810DA72C3AA3}"/>
                </a:ext>
              </a:extLst>
            </p:cNvPr>
            <p:cNvSpPr/>
            <p:nvPr/>
          </p:nvSpPr>
          <p:spPr>
            <a:xfrm>
              <a:off x="6590425" y="1316050"/>
              <a:ext cx="48425" cy="41475"/>
            </a:xfrm>
            <a:custGeom>
              <a:avLst/>
              <a:gdLst/>
              <a:ahLst/>
              <a:cxnLst/>
              <a:rect l="l" t="t" r="r" b="b"/>
              <a:pathLst>
                <a:path w="1937" h="1659" extrusionOk="0">
                  <a:moveTo>
                    <a:pt x="1114" y="1"/>
                  </a:moveTo>
                  <a:cubicBezTo>
                    <a:pt x="376" y="1"/>
                    <a:pt x="1" y="896"/>
                    <a:pt x="521" y="1416"/>
                  </a:cubicBezTo>
                  <a:cubicBezTo>
                    <a:pt x="692" y="1583"/>
                    <a:pt x="899" y="1658"/>
                    <a:pt x="1102" y="1658"/>
                  </a:cubicBezTo>
                  <a:cubicBezTo>
                    <a:pt x="1529" y="1658"/>
                    <a:pt x="1936" y="1324"/>
                    <a:pt x="1936" y="823"/>
                  </a:cubicBezTo>
                  <a:cubicBezTo>
                    <a:pt x="1936" y="376"/>
                    <a:pt x="1573" y="1"/>
                    <a:pt x="111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551;p71">
              <a:extLst>
                <a:ext uri="{FF2B5EF4-FFF2-40B4-BE49-F238E27FC236}">
                  <a16:creationId xmlns:a16="http://schemas.microsoft.com/office/drawing/2014/main" id="{E2218521-FAC2-40F7-A80C-919BD7F0FEB8}"/>
                </a:ext>
              </a:extLst>
            </p:cNvPr>
            <p:cNvSpPr/>
            <p:nvPr/>
          </p:nvSpPr>
          <p:spPr>
            <a:xfrm>
              <a:off x="3219375" y="16178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9"/>
                    <a:pt x="1294" y="608"/>
                  </a:cubicBezTo>
                  <a:cubicBezTo>
                    <a:pt x="0" y="1903"/>
                    <a:pt x="919" y="4116"/>
                    <a:pt x="2746" y="4116"/>
                  </a:cubicBezTo>
                  <a:cubicBezTo>
                    <a:pt x="3883" y="4116"/>
                    <a:pt x="4802" y="3197"/>
                    <a:pt x="4802" y="2060"/>
                  </a:cubicBezTo>
                  <a:cubicBezTo>
                    <a:pt x="4802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552;p71">
              <a:extLst>
                <a:ext uri="{FF2B5EF4-FFF2-40B4-BE49-F238E27FC236}">
                  <a16:creationId xmlns:a16="http://schemas.microsoft.com/office/drawing/2014/main" id="{2A9957B5-15B3-407E-82F3-AB52B9503A8C}"/>
                </a:ext>
              </a:extLst>
            </p:cNvPr>
            <p:cNvSpPr/>
            <p:nvPr/>
          </p:nvSpPr>
          <p:spPr>
            <a:xfrm>
              <a:off x="326715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63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553;p71">
              <a:extLst>
                <a:ext uri="{FF2B5EF4-FFF2-40B4-BE49-F238E27FC236}">
                  <a16:creationId xmlns:a16="http://schemas.microsoft.com/office/drawing/2014/main" id="{64AC7F71-DCC6-4A1B-91FF-4C223193E376}"/>
                </a:ext>
              </a:extLst>
            </p:cNvPr>
            <p:cNvSpPr/>
            <p:nvPr/>
          </p:nvSpPr>
          <p:spPr>
            <a:xfrm>
              <a:off x="4287500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554;p71">
              <a:extLst>
                <a:ext uri="{FF2B5EF4-FFF2-40B4-BE49-F238E27FC236}">
                  <a16:creationId xmlns:a16="http://schemas.microsoft.com/office/drawing/2014/main" id="{9904426F-25E3-4AED-9875-1A8A2846A3DB}"/>
                </a:ext>
              </a:extLst>
            </p:cNvPr>
            <p:cNvSpPr/>
            <p:nvPr/>
          </p:nvSpPr>
          <p:spPr>
            <a:xfrm>
              <a:off x="4335600" y="14866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555;p71">
              <a:extLst>
                <a:ext uri="{FF2B5EF4-FFF2-40B4-BE49-F238E27FC236}">
                  <a16:creationId xmlns:a16="http://schemas.microsoft.com/office/drawing/2014/main" id="{A97A8007-D5F7-4EC7-B85D-EDA770A3A20B}"/>
                </a:ext>
              </a:extLst>
            </p:cNvPr>
            <p:cNvSpPr/>
            <p:nvPr/>
          </p:nvSpPr>
          <p:spPr>
            <a:xfrm>
              <a:off x="5316025" y="3027225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2" y="1"/>
                    <a:pt x="1715" y="190"/>
                    <a:pt x="1295" y="614"/>
                  </a:cubicBezTo>
                  <a:cubicBezTo>
                    <a:pt x="1" y="1909"/>
                    <a:pt x="908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556;p71">
              <a:extLst>
                <a:ext uri="{FF2B5EF4-FFF2-40B4-BE49-F238E27FC236}">
                  <a16:creationId xmlns:a16="http://schemas.microsoft.com/office/drawing/2014/main" id="{498BA3AC-8833-4C22-B6BA-C46EB7319211}"/>
                </a:ext>
              </a:extLst>
            </p:cNvPr>
            <p:cNvSpPr/>
            <p:nvPr/>
          </p:nvSpPr>
          <p:spPr>
            <a:xfrm>
              <a:off x="5363825" y="30580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4"/>
                    <a:pt x="375" y="1657"/>
                    <a:pt x="835" y="1657"/>
                  </a:cubicBezTo>
                  <a:cubicBezTo>
                    <a:pt x="1295" y="1657"/>
                    <a:pt x="1657" y="1294"/>
                    <a:pt x="1657" y="835"/>
                  </a:cubicBezTo>
                  <a:cubicBezTo>
                    <a:pt x="1657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557;p71">
              <a:extLst>
                <a:ext uri="{FF2B5EF4-FFF2-40B4-BE49-F238E27FC236}">
                  <a16:creationId xmlns:a16="http://schemas.microsoft.com/office/drawing/2014/main" id="{628DA19D-3173-4C63-9A83-8F222991E5EF}"/>
                </a:ext>
              </a:extLst>
            </p:cNvPr>
            <p:cNvSpPr/>
            <p:nvPr/>
          </p:nvSpPr>
          <p:spPr>
            <a:xfrm>
              <a:off x="5252225" y="2094775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6" y="1"/>
                  </a:moveTo>
                  <a:cubicBezTo>
                    <a:pt x="2232" y="1"/>
                    <a:pt x="1717" y="188"/>
                    <a:pt x="1295" y="606"/>
                  </a:cubicBezTo>
                  <a:cubicBezTo>
                    <a:pt x="1" y="1900"/>
                    <a:pt x="920" y="4114"/>
                    <a:pt x="2746" y="4114"/>
                  </a:cubicBezTo>
                  <a:cubicBezTo>
                    <a:pt x="3884" y="4114"/>
                    <a:pt x="4803" y="3195"/>
                    <a:pt x="4803" y="2070"/>
                  </a:cubicBezTo>
                  <a:cubicBezTo>
                    <a:pt x="4803" y="824"/>
                    <a:pt x="3793" y="1"/>
                    <a:pt x="273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558;p71">
              <a:extLst>
                <a:ext uri="{FF2B5EF4-FFF2-40B4-BE49-F238E27FC236}">
                  <a16:creationId xmlns:a16="http://schemas.microsoft.com/office/drawing/2014/main" id="{62F610D3-C4ED-4FD3-868E-CDD41867F607}"/>
                </a:ext>
              </a:extLst>
            </p:cNvPr>
            <p:cNvSpPr/>
            <p:nvPr/>
          </p:nvSpPr>
          <p:spPr>
            <a:xfrm>
              <a:off x="5300300" y="2125625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64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559;p71">
              <a:extLst>
                <a:ext uri="{FF2B5EF4-FFF2-40B4-BE49-F238E27FC236}">
                  <a16:creationId xmlns:a16="http://schemas.microsoft.com/office/drawing/2014/main" id="{67D93487-BE9E-41EE-825D-BA4F351AA3D9}"/>
                </a:ext>
              </a:extLst>
            </p:cNvPr>
            <p:cNvSpPr/>
            <p:nvPr/>
          </p:nvSpPr>
          <p:spPr>
            <a:xfrm>
              <a:off x="5798100" y="2508725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0" y="0"/>
                  </a:moveTo>
                  <a:cubicBezTo>
                    <a:pt x="2232" y="0"/>
                    <a:pt x="1714" y="189"/>
                    <a:pt x="1295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83" y="4116"/>
                    <a:pt x="4815" y="3197"/>
                    <a:pt x="4815" y="2060"/>
                  </a:cubicBezTo>
                  <a:cubicBezTo>
                    <a:pt x="4815" y="817"/>
                    <a:pt x="3798" y="0"/>
                    <a:pt x="274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560;p71">
              <a:extLst>
                <a:ext uri="{FF2B5EF4-FFF2-40B4-BE49-F238E27FC236}">
                  <a16:creationId xmlns:a16="http://schemas.microsoft.com/office/drawing/2014/main" id="{77E0C918-81C3-497D-877D-CF9D86E598B5}"/>
                </a:ext>
              </a:extLst>
            </p:cNvPr>
            <p:cNvSpPr/>
            <p:nvPr/>
          </p:nvSpPr>
          <p:spPr>
            <a:xfrm>
              <a:off x="5839225" y="2539650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34" y="0"/>
                  </a:moveTo>
                  <a:cubicBezTo>
                    <a:pt x="1127" y="0"/>
                    <a:pt x="1120" y="0"/>
                    <a:pt x="1113" y="0"/>
                  </a:cubicBezTo>
                  <a:cubicBezTo>
                    <a:pt x="363" y="0"/>
                    <a:pt x="0" y="883"/>
                    <a:pt x="521" y="1416"/>
                  </a:cubicBezTo>
                  <a:cubicBezTo>
                    <a:pt x="691" y="1583"/>
                    <a:pt x="899" y="1657"/>
                    <a:pt x="1101" y="1657"/>
                  </a:cubicBezTo>
                  <a:cubicBezTo>
                    <a:pt x="1529" y="1657"/>
                    <a:pt x="1936" y="1324"/>
                    <a:pt x="1936" y="823"/>
                  </a:cubicBezTo>
                  <a:cubicBezTo>
                    <a:pt x="1936" y="370"/>
                    <a:pt x="1573" y="0"/>
                    <a:pt x="113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561;p71">
              <a:extLst>
                <a:ext uri="{FF2B5EF4-FFF2-40B4-BE49-F238E27FC236}">
                  <a16:creationId xmlns:a16="http://schemas.microsoft.com/office/drawing/2014/main" id="{C02D73F2-DEFC-4164-BD4F-E1D3B5BBE87C}"/>
                </a:ext>
              </a:extLst>
            </p:cNvPr>
            <p:cNvSpPr/>
            <p:nvPr/>
          </p:nvSpPr>
          <p:spPr>
            <a:xfrm>
              <a:off x="4906250" y="2323200"/>
              <a:ext cx="171500" cy="146925"/>
            </a:xfrm>
            <a:custGeom>
              <a:avLst/>
              <a:gdLst/>
              <a:ahLst/>
              <a:cxnLst/>
              <a:rect l="l" t="t" r="r" b="b"/>
              <a:pathLst>
                <a:path w="6860" h="5877" extrusionOk="0">
                  <a:moveTo>
                    <a:pt x="3909" y="0"/>
                  </a:moveTo>
                  <a:cubicBezTo>
                    <a:pt x="3187" y="0"/>
                    <a:pt x="2451" y="269"/>
                    <a:pt x="1852" y="868"/>
                  </a:cubicBezTo>
                  <a:cubicBezTo>
                    <a:pt x="1" y="2719"/>
                    <a:pt x="1307" y="5876"/>
                    <a:pt x="3920" y="5876"/>
                  </a:cubicBezTo>
                  <a:cubicBezTo>
                    <a:pt x="5541" y="5876"/>
                    <a:pt x="6848" y="4558"/>
                    <a:pt x="6860" y="2937"/>
                  </a:cubicBezTo>
                  <a:cubicBezTo>
                    <a:pt x="6860" y="1170"/>
                    <a:pt x="5416" y="0"/>
                    <a:pt x="390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562;p71">
              <a:extLst>
                <a:ext uri="{FF2B5EF4-FFF2-40B4-BE49-F238E27FC236}">
                  <a16:creationId xmlns:a16="http://schemas.microsoft.com/office/drawing/2014/main" id="{07EB939B-601E-48F2-8795-B4484F7AF25F}"/>
                </a:ext>
              </a:extLst>
            </p:cNvPr>
            <p:cNvSpPr/>
            <p:nvPr/>
          </p:nvSpPr>
          <p:spPr>
            <a:xfrm>
              <a:off x="4961600" y="2353950"/>
              <a:ext cx="85300" cy="85325"/>
            </a:xfrm>
            <a:custGeom>
              <a:avLst/>
              <a:gdLst/>
              <a:ahLst/>
              <a:cxnLst/>
              <a:rect l="l" t="t" r="r" b="b"/>
              <a:pathLst>
                <a:path w="3412" h="3413" extrusionOk="0">
                  <a:moveTo>
                    <a:pt x="1706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12"/>
                    <a:pt x="1706" y="3412"/>
                  </a:cubicBezTo>
                  <a:cubicBezTo>
                    <a:pt x="2650" y="3412"/>
                    <a:pt x="3412" y="2650"/>
                    <a:pt x="3412" y="1707"/>
                  </a:cubicBezTo>
                  <a:cubicBezTo>
                    <a:pt x="3412" y="763"/>
                    <a:pt x="2650" y="1"/>
                    <a:pt x="170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563;p71">
              <a:extLst>
                <a:ext uri="{FF2B5EF4-FFF2-40B4-BE49-F238E27FC236}">
                  <a16:creationId xmlns:a16="http://schemas.microsoft.com/office/drawing/2014/main" id="{0C7CC3F4-5994-4994-979D-3E203FE5AD16}"/>
                </a:ext>
              </a:extLst>
            </p:cNvPr>
            <p:cNvSpPr/>
            <p:nvPr/>
          </p:nvSpPr>
          <p:spPr>
            <a:xfrm>
              <a:off x="4807075" y="17781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1"/>
                  </a:moveTo>
                  <a:cubicBezTo>
                    <a:pt x="2238" y="1"/>
                    <a:pt x="1724" y="188"/>
                    <a:pt x="1307" y="606"/>
                  </a:cubicBezTo>
                  <a:cubicBezTo>
                    <a:pt x="0" y="1912"/>
                    <a:pt x="919" y="4126"/>
                    <a:pt x="2758" y="4126"/>
                  </a:cubicBezTo>
                  <a:cubicBezTo>
                    <a:pt x="3895" y="4114"/>
                    <a:pt x="4815" y="3194"/>
                    <a:pt x="4815" y="2069"/>
                  </a:cubicBezTo>
                  <a:cubicBezTo>
                    <a:pt x="4815" y="824"/>
                    <a:pt x="3799" y="1"/>
                    <a:pt x="274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564;p71">
              <a:extLst>
                <a:ext uri="{FF2B5EF4-FFF2-40B4-BE49-F238E27FC236}">
                  <a16:creationId xmlns:a16="http://schemas.microsoft.com/office/drawing/2014/main" id="{B44BCAE0-3AEB-4DE0-B311-5341A4F40064}"/>
                </a:ext>
              </a:extLst>
            </p:cNvPr>
            <p:cNvSpPr/>
            <p:nvPr/>
          </p:nvSpPr>
          <p:spPr>
            <a:xfrm>
              <a:off x="4848200" y="18090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1"/>
                  </a:moveTo>
                  <a:cubicBezTo>
                    <a:pt x="375" y="1"/>
                    <a:pt x="0" y="896"/>
                    <a:pt x="520" y="1416"/>
                  </a:cubicBezTo>
                  <a:cubicBezTo>
                    <a:pt x="689" y="1585"/>
                    <a:pt x="898" y="1661"/>
                    <a:pt x="1103" y="1661"/>
                  </a:cubicBezTo>
                  <a:cubicBezTo>
                    <a:pt x="1528" y="1661"/>
                    <a:pt x="1936" y="1333"/>
                    <a:pt x="1936" y="835"/>
                  </a:cubicBezTo>
                  <a:cubicBezTo>
                    <a:pt x="1936" y="376"/>
                    <a:pt x="1573" y="1"/>
                    <a:pt x="111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565;p71">
              <a:extLst>
                <a:ext uri="{FF2B5EF4-FFF2-40B4-BE49-F238E27FC236}">
                  <a16:creationId xmlns:a16="http://schemas.microsoft.com/office/drawing/2014/main" id="{FCAAC901-8ED3-45B6-8E67-A819C0783E0C}"/>
                </a:ext>
              </a:extLst>
            </p:cNvPr>
            <p:cNvSpPr/>
            <p:nvPr/>
          </p:nvSpPr>
          <p:spPr>
            <a:xfrm>
              <a:off x="6138625" y="1702250"/>
              <a:ext cx="120375" cy="103150"/>
            </a:xfrm>
            <a:custGeom>
              <a:avLst/>
              <a:gdLst/>
              <a:ahLst/>
              <a:cxnLst/>
              <a:rect l="l" t="t" r="r" b="b"/>
              <a:pathLst>
                <a:path w="4815" h="4126" extrusionOk="0">
                  <a:moveTo>
                    <a:pt x="2742" y="0"/>
                  </a:moveTo>
                  <a:cubicBezTo>
                    <a:pt x="2238" y="0"/>
                    <a:pt x="1724" y="187"/>
                    <a:pt x="1307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95" y="4113"/>
                    <a:pt x="4815" y="3194"/>
                    <a:pt x="4815" y="2069"/>
                  </a:cubicBezTo>
                  <a:cubicBezTo>
                    <a:pt x="4815" y="824"/>
                    <a:pt x="3800" y="0"/>
                    <a:pt x="27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566;p71">
              <a:extLst>
                <a:ext uri="{FF2B5EF4-FFF2-40B4-BE49-F238E27FC236}">
                  <a16:creationId xmlns:a16="http://schemas.microsoft.com/office/drawing/2014/main" id="{A1C53EBF-341B-4FB5-9232-09EC8C06A71A}"/>
                </a:ext>
              </a:extLst>
            </p:cNvPr>
            <p:cNvSpPr/>
            <p:nvPr/>
          </p:nvSpPr>
          <p:spPr>
            <a:xfrm>
              <a:off x="6179750" y="1733100"/>
              <a:ext cx="48400" cy="41525"/>
            </a:xfrm>
            <a:custGeom>
              <a:avLst/>
              <a:gdLst/>
              <a:ahLst/>
              <a:cxnLst/>
              <a:rect l="l" t="t" r="r" b="b"/>
              <a:pathLst>
                <a:path w="1936" h="1661" extrusionOk="0">
                  <a:moveTo>
                    <a:pt x="1113" y="0"/>
                  </a:moveTo>
                  <a:cubicBezTo>
                    <a:pt x="375" y="0"/>
                    <a:pt x="0" y="895"/>
                    <a:pt x="520" y="1416"/>
                  </a:cubicBezTo>
                  <a:cubicBezTo>
                    <a:pt x="693" y="1585"/>
                    <a:pt x="903" y="1660"/>
                    <a:pt x="1108" y="1660"/>
                  </a:cubicBezTo>
                  <a:cubicBezTo>
                    <a:pt x="1533" y="1660"/>
                    <a:pt x="1936" y="1333"/>
                    <a:pt x="1936" y="835"/>
                  </a:cubicBezTo>
                  <a:cubicBezTo>
                    <a:pt x="1936" y="375"/>
                    <a:pt x="1573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567;p71">
              <a:extLst>
                <a:ext uri="{FF2B5EF4-FFF2-40B4-BE49-F238E27FC236}">
                  <a16:creationId xmlns:a16="http://schemas.microsoft.com/office/drawing/2014/main" id="{DFFB0CBA-8735-4034-99DA-4694BFDD96AD}"/>
                </a:ext>
              </a:extLst>
            </p:cNvPr>
            <p:cNvSpPr/>
            <p:nvPr/>
          </p:nvSpPr>
          <p:spPr>
            <a:xfrm>
              <a:off x="3911000" y="2124650"/>
              <a:ext cx="147000" cy="125900"/>
            </a:xfrm>
            <a:custGeom>
              <a:avLst/>
              <a:gdLst/>
              <a:ahLst/>
              <a:cxnLst/>
              <a:rect l="l" t="t" r="r" b="b"/>
              <a:pathLst>
                <a:path w="5880" h="5036" extrusionOk="0">
                  <a:moveTo>
                    <a:pt x="3345" y="0"/>
                  </a:moveTo>
                  <a:cubicBezTo>
                    <a:pt x="2727" y="0"/>
                    <a:pt x="2097" y="229"/>
                    <a:pt x="1585" y="741"/>
                  </a:cubicBezTo>
                  <a:cubicBezTo>
                    <a:pt x="0" y="2326"/>
                    <a:pt x="1125" y="5036"/>
                    <a:pt x="3363" y="5036"/>
                  </a:cubicBezTo>
                  <a:cubicBezTo>
                    <a:pt x="4754" y="5036"/>
                    <a:pt x="5879" y="3911"/>
                    <a:pt x="5879" y="2520"/>
                  </a:cubicBezTo>
                  <a:cubicBezTo>
                    <a:pt x="5879" y="1005"/>
                    <a:pt x="4638" y="0"/>
                    <a:pt x="334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568;p71">
              <a:extLst>
                <a:ext uri="{FF2B5EF4-FFF2-40B4-BE49-F238E27FC236}">
                  <a16:creationId xmlns:a16="http://schemas.microsoft.com/office/drawing/2014/main" id="{0E93F8B2-7639-4718-8E87-85159A10AFF1}"/>
                </a:ext>
              </a:extLst>
            </p:cNvPr>
            <p:cNvSpPr/>
            <p:nvPr/>
          </p:nvSpPr>
          <p:spPr>
            <a:xfrm>
              <a:off x="3952125" y="2155575"/>
              <a:ext cx="75325" cy="64275"/>
            </a:xfrm>
            <a:custGeom>
              <a:avLst/>
              <a:gdLst/>
              <a:ahLst/>
              <a:cxnLst/>
              <a:rect l="l" t="t" r="r" b="b"/>
              <a:pathLst>
                <a:path w="3013" h="2571" extrusionOk="0">
                  <a:moveTo>
                    <a:pt x="1718" y="0"/>
                  </a:moveTo>
                  <a:cubicBezTo>
                    <a:pt x="569" y="0"/>
                    <a:pt x="0" y="1379"/>
                    <a:pt x="811" y="2190"/>
                  </a:cubicBezTo>
                  <a:cubicBezTo>
                    <a:pt x="1074" y="2453"/>
                    <a:pt x="1398" y="2571"/>
                    <a:pt x="1715" y="2571"/>
                  </a:cubicBezTo>
                  <a:cubicBezTo>
                    <a:pt x="2377" y="2571"/>
                    <a:pt x="3013" y="2059"/>
                    <a:pt x="3013" y="1283"/>
                  </a:cubicBezTo>
                  <a:cubicBezTo>
                    <a:pt x="3013" y="581"/>
                    <a:pt x="2432" y="0"/>
                    <a:pt x="1718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569;p71">
              <a:extLst>
                <a:ext uri="{FF2B5EF4-FFF2-40B4-BE49-F238E27FC236}">
                  <a16:creationId xmlns:a16="http://schemas.microsoft.com/office/drawing/2014/main" id="{5EA47A1D-89F0-4FFC-AFE0-8584504E1B5B}"/>
                </a:ext>
              </a:extLst>
            </p:cNvPr>
            <p:cNvSpPr/>
            <p:nvPr/>
          </p:nvSpPr>
          <p:spPr>
            <a:xfrm>
              <a:off x="3674500" y="2074000"/>
              <a:ext cx="120100" cy="103075"/>
            </a:xfrm>
            <a:custGeom>
              <a:avLst/>
              <a:gdLst/>
              <a:ahLst/>
              <a:cxnLst/>
              <a:rect l="l" t="t" r="r" b="b"/>
              <a:pathLst>
                <a:path w="4804" h="4123" extrusionOk="0">
                  <a:moveTo>
                    <a:pt x="2738" y="1"/>
                  </a:moveTo>
                  <a:cubicBezTo>
                    <a:pt x="2231" y="1"/>
                    <a:pt x="1715" y="191"/>
                    <a:pt x="1295" y="614"/>
                  </a:cubicBezTo>
                  <a:cubicBezTo>
                    <a:pt x="1" y="1909"/>
                    <a:pt x="920" y="4122"/>
                    <a:pt x="2747" y="4122"/>
                  </a:cubicBezTo>
                  <a:cubicBezTo>
                    <a:pt x="3884" y="4122"/>
                    <a:pt x="4803" y="3203"/>
                    <a:pt x="4803" y="2066"/>
                  </a:cubicBezTo>
                  <a:cubicBezTo>
                    <a:pt x="4803" y="824"/>
                    <a:pt x="3793" y="1"/>
                    <a:pt x="273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570;p71">
              <a:extLst>
                <a:ext uri="{FF2B5EF4-FFF2-40B4-BE49-F238E27FC236}">
                  <a16:creationId xmlns:a16="http://schemas.microsoft.com/office/drawing/2014/main" id="{F59A4F25-E978-4D8F-BEB0-3D01D048C485}"/>
                </a:ext>
              </a:extLst>
            </p:cNvPr>
            <p:cNvSpPr/>
            <p:nvPr/>
          </p:nvSpPr>
          <p:spPr>
            <a:xfrm>
              <a:off x="3722600" y="21047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7"/>
                    <a:pt x="823" y="1657"/>
                  </a:cubicBezTo>
                  <a:cubicBezTo>
                    <a:pt x="1282" y="1657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571;p71">
              <a:extLst>
                <a:ext uri="{FF2B5EF4-FFF2-40B4-BE49-F238E27FC236}">
                  <a16:creationId xmlns:a16="http://schemas.microsoft.com/office/drawing/2014/main" id="{71C77AE7-9D87-41C9-8936-BE2BE3FBF913}"/>
                </a:ext>
              </a:extLst>
            </p:cNvPr>
            <p:cNvSpPr/>
            <p:nvPr/>
          </p:nvSpPr>
          <p:spPr>
            <a:xfrm>
              <a:off x="3946975" y="14557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84" y="4113"/>
                    <a:pt x="4803" y="3206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572;p71">
              <a:extLst>
                <a:ext uri="{FF2B5EF4-FFF2-40B4-BE49-F238E27FC236}">
                  <a16:creationId xmlns:a16="http://schemas.microsoft.com/office/drawing/2014/main" id="{0CD65733-8105-4132-811E-6CE69C32CD7D}"/>
                </a:ext>
              </a:extLst>
            </p:cNvPr>
            <p:cNvSpPr/>
            <p:nvPr/>
          </p:nvSpPr>
          <p:spPr>
            <a:xfrm>
              <a:off x="3988200" y="1486925"/>
              <a:ext cx="48325" cy="41350"/>
            </a:xfrm>
            <a:custGeom>
              <a:avLst/>
              <a:gdLst/>
              <a:ahLst/>
              <a:cxnLst/>
              <a:rect l="l" t="t" r="r" b="b"/>
              <a:pathLst>
                <a:path w="1933" h="1654" extrusionOk="0">
                  <a:moveTo>
                    <a:pt x="1131" y="0"/>
                  </a:moveTo>
                  <a:cubicBezTo>
                    <a:pt x="1124" y="0"/>
                    <a:pt x="1117" y="0"/>
                    <a:pt x="1110" y="1"/>
                  </a:cubicBezTo>
                  <a:cubicBezTo>
                    <a:pt x="1105" y="0"/>
                    <a:pt x="1100" y="0"/>
                    <a:pt x="1095" y="0"/>
                  </a:cubicBezTo>
                  <a:cubicBezTo>
                    <a:pt x="367" y="0"/>
                    <a:pt x="0" y="887"/>
                    <a:pt x="517" y="1404"/>
                  </a:cubicBezTo>
                  <a:cubicBezTo>
                    <a:pt x="686" y="1577"/>
                    <a:pt x="895" y="1654"/>
                    <a:pt x="1100" y="1654"/>
                  </a:cubicBezTo>
                  <a:cubicBezTo>
                    <a:pt x="1525" y="1654"/>
                    <a:pt x="1932" y="1321"/>
                    <a:pt x="1932" y="823"/>
                  </a:cubicBezTo>
                  <a:cubicBezTo>
                    <a:pt x="1932" y="371"/>
                    <a:pt x="1569" y="0"/>
                    <a:pt x="113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573;p71">
              <a:extLst>
                <a:ext uri="{FF2B5EF4-FFF2-40B4-BE49-F238E27FC236}">
                  <a16:creationId xmlns:a16="http://schemas.microsoft.com/office/drawing/2014/main" id="{E956AA74-69A6-48FA-97F8-EFB58D134ECD}"/>
                </a:ext>
              </a:extLst>
            </p:cNvPr>
            <p:cNvSpPr/>
            <p:nvPr/>
          </p:nvSpPr>
          <p:spPr>
            <a:xfrm>
              <a:off x="3695075" y="1819575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2" y="188"/>
                    <a:pt x="1295" y="606"/>
                  </a:cubicBezTo>
                  <a:cubicBezTo>
                    <a:pt x="0" y="1912"/>
                    <a:pt x="920" y="4126"/>
                    <a:pt x="2758" y="4126"/>
                  </a:cubicBezTo>
                  <a:cubicBezTo>
                    <a:pt x="3883" y="4114"/>
                    <a:pt x="4803" y="3195"/>
                    <a:pt x="4803" y="2070"/>
                  </a:cubicBezTo>
                  <a:cubicBezTo>
                    <a:pt x="4803" y="824"/>
                    <a:pt x="3787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574;p71">
              <a:extLst>
                <a:ext uri="{FF2B5EF4-FFF2-40B4-BE49-F238E27FC236}">
                  <a16:creationId xmlns:a16="http://schemas.microsoft.com/office/drawing/2014/main" id="{7A0CB4A2-F9F2-442F-A6C8-D4C12C392EB3}"/>
                </a:ext>
              </a:extLst>
            </p:cNvPr>
            <p:cNvSpPr/>
            <p:nvPr/>
          </p:nvSpPr>
          <p:spPr>
            <a:xfrm>
              <a:off x="3743150" y="1850425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36"/>
                  </a:cubicBezTo>
                  <a:cubicBezTo>
                    <a:pt x="1" y="1295"/>
                    <a:pt x="376" y="1658"/>
                    <a:pt x="823" y="1658"/>
                  </a:cubicBezTo>
                  <a:cubicBezTo>
                    <a:pt x="1283" y="1658"/>
                    <a:pt x="1658" y="1295"/>
                    <a:pt x="1658" y="836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575;p71">
              <a:extLst>
                <a:ext uri="{FF2B5EF4-FFF2-40B4-BE49-F238E27FC236}">
                  <a16:creationId xmlns:a16="http://schemas.microsoft.com/office/drawing/2014/main" id="{F22C3E6C-0B14-4400-A7E1-EBAC915FECB6}"/>
                </a:ext>
              </a:extLst>
            </p:cNvPr>
            <p:cNvSpPr/>
            <p:nvPr/>
          </p:nvSpPr>
          <p:spPr>
            <a:xfrm>
              <a:off x="2320275" y="19024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2" y="187"/>
                    <a:pt x="1295" y="605"/>
                  </a:cubicBezTo>
                  <a:cubicBezTo>
                    <a:pt x="0" y="1912"/>
                    <a:pt x="920" y="4125"/>
                    <a:pt x="2758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76;p71">
              <a:extLst>
                <a:ext uri="{FF2B5EF4-FFF2-40B4-BE49-F238E27FC236}">
                  <a16:creationId xmlns:a16="http://schemas.microsoft.com/office/drawing/2014/main" id="{7B641D42-C0DC-44CA-ABD5-65AB1445FF5F}"/>
                </a:ext>
              </a:extLst>
            </p:cNvPr>
            <p:cNvSpPr/>
            <p:nvPr/>
          </p:nvSpPr>
          <p:spPr>
            <a:xfrm>
              <a:off x="2368350" y="1933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75"/>
                    <a:pt x="1" y="835"/>
                  </a:cubicBezTo>
                  <a:cubicBezTo>
                    <a:pt x="1" y="1295"/>
                    <a:pt x="376" y="1658"/>
                    <a:pt x="835" y="1658"/>
                  </a:cubicBezTo>
                  <a:cubicBezTo>
                    <a:pt x="1295" y="1658"/>
                    <a:pt x="1658" y="1295"/>
                    <a:pt x="1658" y="835"/>
                  </a:cubicBezTo>
                  <a:cubicBezTo>
                    <a:pt x="1658" y="375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577;p71">
              <a:extLst>
                <a:ext uri="{FF2B5EF4-FFF2-40B4-BE49-F238E27FC236}">
                  <a16:creationId xmlns:a16="http://schemas.microsoft.com/office/drawing/2014/main" id="{A3F2F64F-01F9-450E-8F56-EE1F1B574602}"/>
                </a:ext>
              </a:extLst>
            </p:cNvPr>
            <p:cNvSpPr/>
            <p:nvPr/>
          </p:nvSpPr>
          <p:spPr>
            <a:xfrm>
              <a:off x="2371375" y="1149525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578;p71">
              <a:extLst>
                <a:ext uri="{FF2B5EF4-FFF2-40B4-BE49-F238E27FC236}">
                  <a16:creationId xmlns:a16="http://schemas.microsoft.com/office/drawing/2014/main" id="{C32B86B0-C103-48CE-A395-0A807A44A973}"/>
                </a:ext>
              </a:extLst>
            </p:cNvPr>
            <p:cNvSpPr/>
            <p:nvPr/>
          </p:nvSpPr>
          <p:spPr>
            <a:xfrm>
              <a:off x="2419475" y="11802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579;p71">
              <a:extLst>
                <a:ext uri="{FF2B5EF4-FFF2-40B4-BE49-F238E27FC236}">
                  <a16:creationId xmlns:a16="http://schemas.microsoft.com/office/drawing/2014/main" id="{BACBA1F2-49B1-4C8A-83FE-5C821231CF87}"/>
                </a:ext>
              </a:extLst>
            </p:cNvPr>
            <p:cNvSpPr/>
            <p:nvPr/>
          </p:nvSpPr>
          <p:spPr>
            <a:xfrm>
              <a:off x="1965525" y="7432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1" y="0"/>
                  </a:moveTo>
                  <a:cubicBezTo>
                    <a:pt x="2227" y="0"/>
                    <a:pt x="1713" y="188"/>
                    <a:pt x="1295" y="605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580;p71">
              <a:extLst>
                <a:ext uri="{FF2B5EF4-FFF2-40B4-BE49-F238E27FC236}">
                  <a16:creationId xmlns:a16="http://schemas.microsoft.com/office/drawing/2014/main" id="{A6FA3B87-80C5-4F64-AA2A-B5A232EC8A20}"/>
                </a:ext>
              </a:extLst>
            </p:cNvPr>
            <p:cNvSpPr/>
            <p:nvPr/>
          </p:nvSpPr>
          <p:spPr>
            <a:xfrm>
              <a:off x="2013325" y="774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4" y="1658"/>
                    <a:pt x="1657" y="1283"/>
                    <a:pt x="1657" y="823"/>
                  </a:cubicBezTo>
                  <a:cubicBezTo>
                    <a:pt x="1657" y="376"/>
                    <a:pt x="1294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581;p71">
              <a:extLst>
                <a:ext uri="{FF2B5EF4-FFF2-40B4-BE49-F238E27FC236}">
                  <a16:creationId xmlns:a16="http://schemas.microsoft.com/office/drawing/2014/main" id="{06EF8633-E6D4-4484-8407-F07A9E818088}"/>
                </a:ext>
              </a:extLst>
            </p:cNvPr>
            <p:cNvSpPr/>
            <p:nvPr/>
          </p:nvSpPr>
          <p:spPr>
            <a:xfrm>
              <a:off x="1650400" y="859700"/>
              <a:ext cx="120100" cy="103150"/>
            </a:xfrm>
            <a:custGeom>
              <a:avLst/>
              <a:gdLst/>
              <a:ahLst/>
              <a:cxnLst/>
              <a:rect l="l" t="t" r="r" b="b"/>
              <a:pathLst>
                <a:path w="4804" h="4126" extrusionOk="0">
                  <a:moveTo>
                    <a:pt x="2731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1" y="1900"/>
                    <a:pt x="908" y="4114"/>
                    <a:pt x="2747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582;p71">
              <a:extLst>
                <a:ext uri="{FF2B5EF4-FFF2-40B4-BE49-F238E27FC236}">
                  <a16:creationId xmlns:a16="http://schemas.microsoft.com/office/drawing/2014/main" id="{2C329BC0-5C7C-4B65-8FD3-D830D258E00F}"/>
                </a:ext>
              </a:extLst>
            </p:cNvPr>
            <p:cNvSpPr/>
            <p:nvPr/>
          </p:nvSpPr>
          <p:spPr>
            <a:xfrm>
              <a:off x="1698200" y="890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7" y="1283"/>
                    <a:pt x="1657" y="835"/>
                  </a:cubicBezTo>
                  <a:cubicBezTo>
                    <a:pt x="1657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583;p71">
              <a:extLst>
                <a:ext uri="{FF2B5EF4-FFF2-40B4-BE49-F238E27FC236}">
                  <a16:creationId xmlns:a16="http://schemas.microsoft.com/office/drawing/2014/main" id="{46D1C9A5-C55A-49B3-AC78-716F6344ECA1}"/>
                </a:ext>
              </a:extLst>
            </p:cNvPr>
            <p:cNvSpPr/>
            <p:nvPr/>
          </p:nvSpPr>
          <p:spPr>
            <a:xfrm>
              <a:off x="1564225" y="11288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8"/>
                    <a:pt x="1295" y="606"/>
                  </a:cubicBezTo>
                  <a:cubicBezTo>
                    <a:pt x="0" y="1900"/>
                    <a:pt x="908" y="4114"/>
                    <a:pt x="2746" y="4114"/>
                  </a:cubicBezTo>
                  <a:cubicBezTo>
                    <a:pt x="3883" y="4114"/>
                    <a:pt x="4803" y="3195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584;p71">
              <a:extLst>
                <a:ext uri="{FF2B5EF4-FFF2-40B4-BE49-F238E27FC236}">
                  <a16:creationId xmlns:a16="http://schemas.microsoft.com/office/drawing/2014/main" id="{CFDD456E-E7C3-414A-AA80-AB8332AE9880}"/>
                </a:ext>
              </a:extLst>
            </p:cNvPr>
            <p:cNvSpPr/>
            <p:nvPr/>
          </p:nvSpPr>
          <p:spPr>
            <a:xfrm>
              <a:off x="1612000" y="11597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35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585;p71">
              <a:extLst>
                <a:ext uri="{FF2B5EF4-FFF2-40B4-BE49-F238E27FC236}">
                  <a16:creationId xmlns:a16="http://schemas.microsoft.com/office/drawing/2014/main" id="{C72B5D2B-C16E-48BA-9E82-D63F9879B513}"/>
                </a:ext>
              </a:extLst>
            </p:cNvPr>
            <p:cNvSpPr/>
            <p:nvPr/>
          </p:nvSpPr>
          <p:spPr>
            <a:xfrm>
              <a:off x="1259375" y="103117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6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586;p71">
              <a:extLst>
                <a:ext uri="{FF2B5EF4-FFF2-40B4-BE49-F238E27FC236}">
                  <a16:creationId xmlns:a16="http://schemas.microsoft.com/office/drawing/2014/main" id="{D8B9F6DD-B08D-43CF-9BDE-F9AF47FBF773}"/>
                </a:ext>
              </a:extLst>
            </p:cNvPr>
            <p:cNvSpPr/>
            <p:nvPr/>
          </p:nvSpPr>
          <p:spPr>
            <a:xfrm>
              <a:off x="1307175" y="10620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64"/>
                    <a:pt x="0" y="823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82" y="1658"/>
                    <a:pt x="1657" y="1283"/>
                    <a:pt x="1657" y="823"/>
                  </a:cubicBezTo>
                  <a:cubicBezTo>
                    <a:pt x="1657" y="364"/>
                    <a:pt x="1282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587;p71">
              <a:extLst>
                <a:ext uri="{FF2B5EF4-FFF2-40B4-BE49-F238E27FC236}">
                  <a16:creationId xmlns:a16="http://schemas.microsoft.com/office/drawing/2014/main" id="{17D7E7DE-C94A-4C5F-9A22-051604D4718C}"/>
                </a:ext>
              </a:extLst>
            </p:cNvPr>
            <p:cNvSpPr/>
            <p:nvPr/>
          </p:nvSpPr>
          <p:spPr>
            <a:xfrm>
              <a:off x="1437800" y="1312050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26" y="1"/>
                  </a:moveTo>
                  <a:cubicBezTo>
                    <a:pt x="2219" y="1"/>
                    <a:pt x="1703" y="189"/>
                    <a:pt x="1283" y="608"/>
                  </a:cubicBezTo>
                  <a:cubicBezTo>
                    <a:pt x="1" y="1903"/>
                    <a:pt x="908" y="4117"/>
                    <a:pt x="2747" y="4117"/>
                  </a:cubicBezTo>
                  <a:cubicBezTo>
                    <a:pt x="3872" y="4104"/>
                    <a:pt x="4791" y="3185"/>
                    <a:pt x="4803" y="2060"/>
                  </a:cubicBezTo>
                  <a:cubicBezTo>
                    <a:pt x="4795" y="818"/>
                    <a:pt x="3782" y="1"/>
                    <a:pt x="27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588;p71">
              <a:extLst>
                <a:ext uri="{FF2B5EF4-FFF2-40B4-BE49-F238E27FC236}">
                  <a16:creationId xmlns:a16="http://schemas.microsoft.com/office/drawing/2014/main" id="{5C494C49-131D-4F45-83D0-1C94A3D9996B}"/>
                </a:ext>
              </a:extLst>
            </p:cNvPr>
            <p:cNvSpPr/>
            <p:nvPr/>
          </p:nvSpPr>
          <p:spPr>
            <a:xfrm>
              <a:off x="1485600" y="13426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589;p71">
              <a:extLst>
                <a:ext uri="{FF2B5EF4-FFF2-40B4-BE49-F238E27FC236}">
                  <a16:creationId xmlns:a16="http://schemas.microsoft.com/office/drawing/2014/main" id="{7A5451B8-BB5C-472D-A0A9-6CCF011A2F80}"/>
                </a:ext>
              </a:extLst>
            </p:cNvPr>
            <p:cNvSpPr/>
            <p:nvPr/>
          </p:nvSpPr>
          <p:spPr>
            <a:xfrm>
              <a:off x="1315025" y="1203175"/>
              <a:ext cx="120100" cy="102925"/>
            </a:xfrm>
            <a:custGeom>
              <a:avLst/>
              <a:gdLst/>
              <a:ahLst/>
              <a:cxnLst/>
              <a:rect l="l" t="t" r="r" b="b"/>
              <a:pathLst>
                <a:path w="4804" h="4117" extrusionOk="0">
                  <a:moveTo>
                    <a:pt x="2737" y="1"/>
                  </a:moveTo>
                  <a:cubicBezTo>
                    <a:pt x="2231" y="1"/>
                    <a:pt x="1715" y="189"/>
                    <a:pt x="1295" y="609"/>
                  </a:cubicBezTo>
                  <a:cubicBezTo>
                    <a:pt x="1" y="1903"/>
                    <a:pt x="920" y="4117"/>
                    <a:pt x="2759" y="4117"/>
                  </a:cubicBezTo>
                  <a:cubicBezTo>
                    <a:pt x="3884" y="4117"/>
                    <a:pt x="4803" y="3197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590;p71">
              <a:extLst>
                <a:ext uri="{FF2B5EF4-FFF2-40B4-BE49-F238E27FC236}">
                  <a16:creationId xmlns:a16="http://schemas.microsoft.com/office/drawing/2014/main" id="{A4D977FF-20BF-42D6-A706-8A90FF96F78B}"/>
                </a:ext>
              </a:extLst>
            </p:cNvPr>
            <p:cNvSpPr/>
            <p:nvPr/>
          </p:nvSpPr>
          <p:spPr>
            <a:xfrm>
              <a:off x="1363125" y="12338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95"/>
                    <a:pt x="375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591;p71">
              <a:extLst>
                <a:ext uri="{FF2B5EF4-FFF2-40B4-BE49-F238E27FC236}">
                  <a16:creationId xmlns:a16="http://schemas.microsoft.com/office/drawing/2014/main" id="{CFF5EB92-B2D0-4EBC-B9B0-B4DB7B09EFCD}"/>
                </a:ext>
              </a:extLst>
            </p:cNvPr>
            <p:cNvSpPr/>
            <p:nvPr/>
          </p:nvSpPr>
          <p:spPr>
            <a:xfrm>
              <a:off x="2412800" y="79770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592;p71">
              <a:extLst>
                <a:ext uri="{FF2B5EF4-FFF2-40B4-BE49-F238E27FC236}">
                  <a16:creationId xmlns:a16="http://schemas.microsoft.com/office/drawing/2014/main" id="{5826E5B9-9AEF-43CD-987A-16DC73938520}"/>
                </a:ext>
              </a:extLst>
            </p:cNvPr>
            <p:cNvSpPr/>
            <p:nvPr/>
          </p:nvSpPr>
          <p:spPr>
            <a:xfrm>
              <a:off x="2460900" y="82855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64"/>
                    <a:pt x="0" y="824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593;p71">
              <a:extLst>
                <a:ext uri="{FF2B5EF4-FFF2-40B4-BE49-F238E27FC236}">
                  <a16:creationId xmlns:a16="http://schemas.microsoft.com/office/drawing/2014/main" id="{60583D5C-9DA8-49F4-817A-4A4903397493}"/>
                </a:ext>
              </a:extLst>
            </p:cNvPr>
            <p:cNvSpPr/>
            <p:nvPr/>
          </p:nvSpPr>
          <p:spPr>
            <a:xfrm>
              <a:off x="303035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1" y="1899"/>
                    <a:pt x="920" y="4125"/>
                    <a:pt x="2746" y="4125"/>
                  </a:cubicBezTo>
                  <a:cubicBezTo>
                    <a:pt x="3884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594;p71">
              <a:extLst>
                <a:ext uri="{FF2B5EF4-FFF2-40B4-BE49-F238E27FC236}">
                  <a16:creationId xmlns:a16="http://schemas.microsoft.com/office/drawing/2014/main" id="{63336D45-814D-459F-8743-1042B3052388}"/>
                </a:ext>
              </a:extLst>
            </p:cNvPr>
            <p:cNvSpPr/>
            <p:nvPr/>
          </p:nvSpPr>
          <p:spPr>
            <a:xfrm>
              <a:off x="307812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2"/>
                    <a:pt x="376" y="1657"/>
                    <a:pt x="835" y="1657"/>
                  </a:cubicBezTo>
                  <a:cubicBezTo>
                    <a:pt x="1295" y="1657"/>
                    <a:pt x="1658" y="1282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595;p71">
              <a:extLst>
                <a:ext uri="{FF2B5EF4-FFF2-40B4-BE49-F238E27FC236}">
                  <a16:creationId xmlns:a16="http://schemas.microsoft.com/office/drawing/2014/main" id="{D7DB834F-6B61-4731-BF78-8521473525E5}"/>
                </a:ext>
              </a:extLst>
            </p:cNvPr>
            <p:cNvSpPr/>
            <p:nvPr/>
          </p:nvSpPr>
          <p:spPr>
            <a:xfrm>
              <a:off x="2817750" y="158490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1"/>
                  </a:moveTo>
                  <a:cubicBezTo>
                    <a:pt x="2226" y="1"/>
                    <a:pt x="1713" y="188"/>
                    <a:pt x="1295" y="606"/>
                  </a:cubicBezTo>
                  <a:cubicBezTo>
                    <a:pt x="0" y="1900"/>
                    <a:pt x="920" y="4126"/>
                    <a:pt x="2759" y="4126"/>
                  </a:cubicBezTo>
                  <a:cubicBezTo>
                    <a:pt x="3884" y="4114"/>
                    <a:pt x="4803" y="3194"/>
                    <a:pt x="4803" y="2069"/>
                  </a:cubicBezTo>
                  <a:cubicBezTo>
                    <a:pt x="4803" y="824"/>
                    <a:pt x="3788" y="1"/>
                    <a:pt x="273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596;p71">
              <a:extLst>
                <a:ext uri="{FF2B5EF4-FFF2-40B4-BE49-F238E27FC236}">
                  <a16:creationId xmlns:a16="http://schemas.microsoft.com/office/drawing/2014/main" id="{AA04F4E5-D166-47F8-ADC0-9332B4645854}"/>
                </a:ext>
              </a:extLst>
            </p:cNvPr>
            <p:cNvSpPr/>
            <p:nvPr/>
          </p:nvSpPr>
          <p:spPr>
            <a:xfrm>
              <a:off x="2865825" y="16157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76" y="1"/>
                    <a:pt x="1" y="376"/>
                    <a:pt x="1" y="823"/>
                  </a:cubicBezTo>
                  <a:cubicBezTo>
                    <a:pt x="1" y="1283"/>
                    <a:pt x="376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597;p71">
              <a:extLst>
                <a:ext uri="{FF2B5EF4-FFF2-40B4-BE49-F238E27FC236}">
                  <a16:creationId xmlns:a16="http://schemas.microsoft.com/office/drawing/2014/main" id="{8E542DCA-7878-46CA-8466-1C3D3BABFA8E}"/>
                </a:ext>
              </a:extLst>
            </p:cNvPr>
            <p:cNvSpPr/>
            <p:nvPr/>
          </p:nvSpPr>
          <p:spPr>
            <a:xfrm>
              <a:off x="2583075" y="1723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598;p71">
              <a:extLst>
                <a:ext uri="{FF2B5EF4-FFF2-40B4-BE49-F238E27FC236}">
                  <a16:creationId xmlns:a16="http://schemas.microsoft.com/office/drawing/2014/main" id="{2474DA96-BC71-472B-B5B7-17C12BF0AAF2}"/>
                </a:ext>
              </a:extLst>
            </p:cNvPr>
            <p:cNvSpPr/>
            <p:nvPr/>
          </p:nvSpPr>
          <p:spPr>
            <a:xfrm>
              <a:off x="2631150" y="1753950"/>
              <a:ext cx="41475" cy="41475"/>
            </a:xfrm>
            <a:custGeom>
              <a:avLst/>
              <a:gdLst/>
              <a:ahLst/>
              <a:cxnLst/>
              <a:rect l="l" t="t" r="r" b="b"/>
              <a:pathLst>
                <a:path w="1659" h="1659" extrusionOk="0">
                  <a:moveTo>
                    <a:pt x="823" y="1"/>
                  </a:moveTo>
                  <a:cubicBezTo>
                    <a:pt x="364" y="1"/>
                    <a:pt x="1" y="364"/>
                    <a:pt x="1" y="824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4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599;p71">
              <a:extLst>
                <a:ext uri="{FF2B5EF4-FFF2-40B4-BE49-F238E27FC236}">
                  <a16:creationId xmlns:a16="http://schemas.microsoft.com/office/drawing/2014/main" id="{09F189C6-CCA3-4CFE-AE54-7483B43A94F1}"/>
                </a:ext>
              </a:extLst>
            </p:cNvPr>
            <p:cNvSpPr/>
            <p:nvPr/>
          </p:nvSpPr>
          <p:spPr>
            <a:xfrm>
              <a:off x="1041650" y="2365850"/>
              <a:ext cx="120075" cy="103050"/>
            </a:xfrm>
            <a:custGeom>
              <a:avLst/>
              <a:gdLst/>
              <a:ahLst/>
              <a:cxnLst/>
              <a:rect l="l" t="t" r="r" b="b"/>
              <a:pathLst>
                <a:path w="4803" h="4122" extrusionOk="0">
                  <a:moveTo>
                    <a:pt x="2737" y="0"/>
                  </a:moveTo>
                  <a:cubicBezTo>
                    <a:pt x="2231" y="0"/>
                    <a:pt x="1714" y="190"/>
                    <a:pt x="1294" y="614"/>
                  </a:cubicBezTo>
                  <a:cubicBezTo>
                    <a:pt x="0" y="1908"/>
                    <a:pt x="919" y="4122"/>
                    <a:pt x="2746" y="4122"/>
                  </a:cubicBezTo>
                  <a:cubicBezTo>
                    <a:pt x="3883" y="4122"/>
                    <a:pt x="4803" y="3202"/>
                    <a:pt x="4803" y="2065"/>
                  </a:cubicBezTo>
                  <a:cubicBezTo>
                    <a:pt x="4803" y="823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600;p71">
              <a:extLst>
                <a:ext uri="{FF2B5EF4-FFF2-40B4-BE49-F238E27FC236}">
                  <a16:creationId xmlns:a16="http://schemas.microsoft.com/office/drawing/2014/main" id="{489A3E43-9AA8-48B6-9E3F-925E9834C16F}"/>
                </a:ext>
              </a:extLst>
            </p:cNvPr>
            <p:cNvSpPr/>
            <p:nvPr/>
          </p:nvSpPr>
          <p:spPr>
            <a:xfrm>
              <a:off x="1089725" y="23966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76"/>
                    <a:pt x="1" y="835"/>
                  </a:cubicBezTo>
                  <a:cubicBezTo>
                    <a:pt x="1" y="1295"/>
                    <a:pt x="363" y="1658"/>
                    <a:pt x="823" y="1658"/>
                  </a:cubicBezTo>
                  <a:cubicBezTo>
                    <a:pt x="1283" y="1658"/>
                    <a:pt x="1658" y="1295"/>
                    <a:pt x="1658" y="835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601;p71">
              <a:extLst>
                <a:ext uri="{FF2B5EF4-FFF2-40B4-BE49-F238E27FC236}">
                  <a16:creationId xmlns:a16="http://schemas.microsoft.com/office/drawing/2014/main" id="{881DF4B2-4C0C-4223-B6E5-593C31B654B2}"/>
                </a:ext>
              </a:extLst>
            </p:cNvPr>
            <p:cNvSpPr/>
            <p:nvPr/>
          </p:nvSpPr>
          <p:spPr>
            <a:xfrm>
              <a:off x="1635600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602;p71">
              <a:extLst>
                <a:ext uri="{FF2B5EF4-FFF2-40B4-BE49-F238E27FC236}">
                  <a16:creationId xmlns:a16="http://schemas.microsoft.com/office/drawing/2014/main" id="{47BB6161-71E5-4E9E-8E79-DF48B7402F33}"/>
                </a:ext>
              </a:extLst>
            </p:cNvPr>
            <p:cNvSpPr/>
            <p:nvPr/>
          </p:nvSpPr>
          <p:spPr>
            <a:xfrm>
              <a:off x="1683675" y="18713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1" y="363"/>
                    <a:pt x="1" y="823"/>
                  </a:cubicBezTo>
                  <a:cubicBezTo>
                    <a:pt x="1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603;p71">
              <a:extLst>
                <a:ext uri="{FF2B5EF4-FFF2-40B4-BE49-F238E27FC236}">
                  <a16:creationId xmlns:a16="http://schemas.microsoft.com/office/drawing/2014/main" id="{CC3F2CAE-C229-406A-BC50-C9BAF7344512}"/>
                </a:ext>
              </a:extLst>
            </p:cNvPr>
            <p:cNvSpPr/>
            <p:nvPr/>
          </p:nvSpPr>
          <p:spPr>
            <a:xfrm>
              <a:off x="1563925" y="1617800"/>
              <a:ext cx="120375" cy="102925"/>
            </a:xfrm>
            <a:custGeom>
              <a:avLst/>
              <a:gdLst/>
              <a:ahLst/>
              <a:cxnLst/>
              <a:rect l="l" t="t" r="r" b="b"/>
              <a:pathLst>
                <a:path w="4815" h="4117" extrusionOk="0">
                  <a:moveTo>
                    <a:pt x="2749" y="0"/>
                  </a:moveTo>
                  <a:cubicBezTo>
                    <a:pt x="2243" y="0"/>
                    <a:pt x="1726" y="189"/>
                    <a:pt x="1307" y="608"/>
                  </a:cubicBezTo>
                  <a:cubicBezTo>
                    <a:pt x="0" y="1903"/>
                    <a:pt x="920" y="4116"/>
                    <a:pt x="2758" y="4116"/>
                  </a:cubicBezTo>
                  <a:cubicBezTo>
                    <a:pt x="3895" y="4116"/>
                    <a:pt x="4815" y="3197"/>
                    <a:pt x="4815" y="2060"/>
                  </a:cubicBezTo>
                  <a:cubicBezTo>
                    <a:pt x="4815" y="817"/>
                    <a:pt x="3804" y="0"/>
                    <a:pt x="274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604;p71">
              <a:extLst>
                <a:ext uri="{FF2B5EF4-FFF2-40B4-BE49-F238E27FC236}">
                  <a16:creationId xmlns:a16="http://schemas.microsoft.com/office/drawing/2014/main" id="{40256CCA-4A5F-4247-BC2D-51D087D8DAEE}"/>
                </a:ext>
              </a:extLst>
            </p:cNvPr>
            <p:cNvSpPr/>
            <p:nvPr/>
          </p:nvSpPr>
          <p:spPr>
            <a:xfrm>
              <a:off x="1612000" y="16487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6" y="0"/>
                    <a:pt x="1" y="363"/>
                    <a:pt x="1" y="823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23"/>
                  </a:cubicBezTo>
                  <a:cubicBezTo>
                    <a:pt x="1658" y="363"/>
                    <a:pt x="1295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605;p71">
              <a:extLst>
                <a:ext uri="{FF2B5EF4-FFF2-40B4-BE49-F238E27FC236}">
                  <a16:creationId xmlns:a16="http://schemas.microsoft.com/office/drawing/2014/main" id="{A722B92A-D2EA-46D2-B941-8CBC278DB764}"/>
                </a:ext>
              </a:extLst>
            </p:cNvPr>
            <p:cNvSpPr/>
            <p:nvPr/>
          </p:nvSpPr>
          <p:spPr>
            <a:xfrm>
              <a:off x="1504650" y="2183975"/>
              <a:ext cx="151825" cy="130100"/>
            </a:xfrm>
            <a:custGeom>
              <a:avLst/>
              <a:gdLst/>
              <a:ahLst/>
              <a:cxnLst/>
              <a:rect l="l" t="t" r="r" b="b"/>
              <a:pathLst>
                <a:path w="6073" h="5204" extrusionOk="0">
                  <a:moveTo>
                    <a:pt x="3457" y="0"/>
                  </a:moveTo>
                  <a:cubicBezTo>
                    <a:pt x="2821" y="0"/>
                    <a:pt x="2173" y="236"/>
                    <a:pt x="1645" y="764"/>
                  </a:cubicBezTo>
                  <a:cubicBezTo>
                    <a:pt x="0" y="2397"/>
                    <a:pt x="1162" y="5191"/>
                    <a:pt x="3472" y="5203"/>
                  </a:cubicBezTo>
                  <a:cubicBezTo>
                    <a:pt x="4899" y="5191"/>
                    <a:pt x="6061" y="4030"/>
                    <a:pt x="6073" y="2602"/>
                  </a:cubicBezTo>
                  <a:cubicBezTo>
                    <a:pt x="6073" y="1038"/>
                    <a:pt x="4792" y="0"/>
                    <a:pt x="345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606;p71">
              <a:extLst>
                <a:ext uri="{FF2B5EF4-FFF2-40B4-BE49-F238E27FC236}">
                  <a16:creationId xmlns:a16="http://schemas.microsoft.com/office/drawing/2014/main" id="{2B17A532-980B-4F54-A722-C43FE782712A}"/>
                </a:ext>
              </a:extLst>
            </p:cNvPr>
            <p:cNvSpPr/>
            <p:nvPr/>
          </p:nvSpPr>
          <p:spPr>
            <a:xfrm>
              <a:off x="1546075" y="2214850"/>
              <a:ext cx="79550" cy="68175"/>
            </a:xfrm>
            <a:custGeom>
              <a:avLst/>
              <a:gdLst/>
              <a:ahLst/>
              <a:cxnLst/>
              <a:rect l="l" t="t" r="r" b="b"/>
              <a:pathLst>
                <a:path w="3182" h="2727" extrusionOk="0">
                  <a:moveTo>
                    <a:pt x="1815" y="0"/>
                  </a:moveTo>
                  <a:cubicBezTo>
                    <a:pt x="605" y="0"/>
                    <a:pt x="1" y="1464"/>
                    <a:pt x="847" y="2323"/>
                  </a:cubicBezTo>
                  <a:cubicBezTo>
                    <a:pt x="1126" y="2601"/>
                    <a:pt x="1468" y="2726"/>
                    <a:pt x="1803" y="2726"/>
                  </a:cubicBezTo>
                  <a:cubicBezTo>
                    <a:pt x="2503" y="2726"/>
                    <a:pt x="3174" y="2185"/>
                    <a:pt x="3182" y="1367"/>
                  </a:cubicBezTo>
                  <a:cubicBezTo>
                    <a:pt x="3182" y="605"/>
                    <a:pt x="2565" y="0"/>
                    <a:pt x="181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607;p71">
              <a:extLst>
                <a:ext uri="{FF2B5EF4-FFF2-40B4-BE49-F238E27FC236}">
                  <a16:creationId xmlns:a16="http://schemas.microsoft.com/office/drawing/2014/main" id="{8ABE53EA-6C50-4FB0-97A1-2A5A57650917}"/>
                </a:ext>
              </a:extLst>
            </p:cNvPr>
            <p:cNvSpPr/>
            <p:nvPr/>
          </p:nvSpPr>
          <p:spPr>
            <a:xfrm>
              <a:off x="716850" y="186125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0"/>
                  </a:moveTo>
                  <a:cubicBezTo>
                    <a:pt x="2231" y="0"/>
                    <a:pt x="1714" y="188"/>
                    <a:pt x="1295" y="608"/>
                  </a:cubicBezTo>
                  <a:cubicBezTo>
                    <a:pt x="0" y="1903"/>
                    <a:pt x="920" y="4116"/>
                    <a:pt x="2746" y="4116"/>
                  </a:cubicBezTo>
                  <a:cubicBezTo>
                    <a:pt x="3883" y="4104"/>
                    <a:pt x="4803" y="3185"/>
                    <a:pt x="4803" y="2060"/>
                  </a:cubicBezTo>
                  <a:cubicBezTo>
                    <a:pt x="4803" y="817"/>
                    <a:pt x="3792" y="0"/>
                    <a:pt x="273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608;p71">
              <a:extLst>
                <a:ext uri="{FF2B5EF4-FFF2-40B4-BE49-F238E27FC236}">
                  <a16:creationId xmlns:a16="http://schemas.microsoft.com/office/drawing/2014/main" id="{8B382D96-BBF5-4AE4-B335-0539794557BA}"/>
                </a:ext>
              </a:extLst>
            </p:cNvPr>
            <p:cNvSpPr/>
            <p:nvPr/>
          </p:nvSpPr>
          <p:spPr>
            <a:xfrm>
              <a:off x="764925" y="18918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1" y="375"/>
                    <a:pt x="1" y="835"/>
                  </a:cubicBezTo>
                  <a:cubicBezTo>
                    <a:pt x="1" y="1294"/>
                    <a:pt x="363" y="1657"/>
                    <a:pt x="823" y="1657"/>
                  </a:cubicBezTo>
                  <a:cubicBezTo>
                    <a:pt x="1283" y="1657"/>
                    <a:pt x="1658" y="1294"/>
                    <a:pt x="1658" y="835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609;p71">
              <a:extLst>
                <a:ext uri="{FF2B5EF4-FFF2-40B4-BE49-F238E27FC236}">
                  <a16:creationId xmlns:a16="http://schemas.microsoft.com/office/drawing/2014/main" id="{E2E98905-72A7-4E99-AE11-F4FA42885524}"/>
                </a:ext>
              </a:extLst>
            </p:cNvPr>
            <p:cNvSpPr/>
            <p:nvPr/>
          </p:nvSpPr>
          <p:spPr>
            <a:xfrm>
              <a:off x="340625" y="14028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3" y="187"/>
                    <a:pt x="1295" y="605"/>
                  </a:cubicBezTo>
                  <a:cubicBezTo>
                    <a:pt x="1" y="1900"/>
                    <a:pt x="908" y="4114"/>
                    <a:pt x="2747" y="4114"/>
                  </a:cubicBezTo>
                  <a:cubicBezTo>
                    <a:pt x="3872" y="4114"/>
                    <a:pt x="4791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610;p71">
              <a:extLst>
                <a:ext uri="{FF2B5EF4-FFF2-40B4-BE49-F238E27FC236}">
                  <a16:creationId xmlns:a16="http://schemas.microsoft.com/office/drawing/2014/main" id="{9AF99DB3-7153-4C23-9E1E-A866692E8543}"/>
                </a:ext>
              </a:extLst>
            </p:cNvPr>
            <p:cNvSpPr/>
            <p:nvPr/>
          </p:nvSpPr>
          <p:spPr>
            <a:xfrm>
              <a:off x="388425" y="14334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0"/>
                  </a:moveTo>
                  <a:cubicBezTo>
                    <a:pt x="375" y="0"/>
                    <a:pt x="0" y="375"/>
                    <a:pt x="0" y="835"/>
                  </a:cubicBezTo>
                  <a:cubicBezTo>
                    <a:pt x="0" y="1295"/>
                    <a:pt x="375" y="1658"/>
                    <a:pt x="835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5"/>
                    <a:pt x="1282" y="0"/>
                    <a:pt x="8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611;p71">
              <a:extLst>
                <a:ext uri="{FF2B5EF4-FFF2-40B4-BE49-F238E27FC236}">
                  <a16:creationId xmlns:a16="http://schemas.microsoft.com/office/drawing/2014/main" id="{957B02C2-40D3-41A8-8184-6A80B3A6C5BB}"/>
                </a:ext>
              </a:extLst>
            </p:cNvPr>
            <p:cNvSpPr/>
            <p:nvPr/>
          </p:nvSpPr>
          <p:spPr>
            <a:xfrm>
              <a:off x="1211300" y="1476350"/>
              <a:ext cx="120075" cy="103150"/>
            </a:xfrm>
            <a:custGeom>
              <a:avLst/>
              <a:gdLst/>
              <a:ahLst/>
              <a:cxnLst/>
              <a:rect l="l" t="t" r="r" b="b"/>
              <a:pathLst>
                <a:path w="4803" h="4126" extrusionOk="0">
                  <a:moveTo>
                    <a:pt x="2730" y="0"/>
                  </a:moveTo>
                  <a:cubicBezTo>
                    <a:pt x="2226" y="0"/>
                    <a:pt x="1713" y="187"/>
                    <a:pt x="1295" y="605"/>
                  </a:cubicBezTo>
                  <a:cubicBezTo>
                    <a:pt x="0" y="1899"/>
                    <a:pt x="920" y="4125"/>
                    <a:pt x="2746" y="4125"/>
                  </a:cubicBezTo>
                  <a:cubicBezTo>
                    <a:pt x="3883" y="4113"/>
                    <a:pt x="4803" y="3194"/>
                    <a:pt x="4803" y="2069"/>
                  </a:cubicBezTo>
                  <a:cubicBezTo>
                    <a:pt x="4803" y="824"/>
                    <a:pt x="3788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612;p71">
              <a:extLst>
                <a:ext uri="{FF2B5EF4-FFF2-40B4-BE49-F238E27FC236}">
                  <a16:creationId xmlns:a16="http://schemas.microsoft.com/office/drawing/2014/main" id="{BE44A1A0-1D84-4C21-BD57-E6DF7C1BF43B}"/>
                </a:ext>
              </a:extLst>
            </p:cNvPr>
            <p:cNvSpPr/>
            <p:nvPr/>
          </p:nvSpPr>
          <p:spPr>
            <a:xfrm>
              <a:off x="1259375" y="15075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0"/>
                  </a:moveTo>
                  <a:cubicBezTo>
                    <a:pt x="364" y="0"/>
                    <a:pt x="1" y="363"/>
                    <a:pt x="1" y="823"/>
                  </a:cubicBezTo>
                  <a:cubicBezTo>
                    <a:pt x="1" y="1282"/>
                    <a:pt x="364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63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613;p71">
              <a:extLst>
                <a:ext uri="{FF2B5EF4-FFF2-40B4-BE49-F238E27FC236}">
                  <a16:creationId xmlns:a16="http://schemas.microsoft.com/office/drawing/2014/main" id="{27F94A5D-22FF-4D32-AD17-2916BE166345}"/>
                </a:ext>
              </a:extLst>
            </p:cNvPr>
            <p:cNvSpPr/>
            <p:nvPr/>
          </p:nvSpPr>
          <p:spPr>
            <a:xfrm>
              <a:off x="1083075" y="184045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2" y="0"/>
                  </a:moveTo>
                  <a:cubicBezTo>
                    <a:pt x="2227" y="0"/>
                    <a:pt x="1713" y="187"/>
                    <a:pt x="1295" y="605"/>
                  </a:cubicBezTo>
                  <a:cubicBezTo>
                    <a:pt x="0" y="1900"/>
                    <a:pt x="920" y="4114"/>
                    <a:pt x="2746" y="4114"/>
                  </a:cubicBezTo>
                  <a:cubicBezTo>
                    <a:pt x="3883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614;p71">
              <a:extLst>
                <a:ext uri="{FF2B5EF4-FFF2-40B4-BE49-F238E27FC236}">
                  <a16:creationId xmlns:a16="http://schemas.microsoft.com/office/drawing/2014/main" id="{648DCCD6-29F1-438E-BAE5-DFF8CE28E704}"/>
                </a:ext>
              </a:extLst>
            </p:cNvPr>
            <p:cNvSpPr/>
            <p:nvPr/>
          </p:nvSpPr>
          <p:spPr>
            <a:xfrm>
              <a:off x="1131150" y="1871300"/>
              <a:ext cx="41475" cy="41450"/>
            </a:xfrm>
            <a:custGeom>
              <a:avLst/>
              <a:gdLst/>
              <a:ahLst/>
              <a:cxnLst/>
              <a:rect l="l" t="t" r="r" b="b"/>
              <a:pathLst>
                <a:path w="1659" h="1658" extrusionOk="0">
                  <a:moveTo>
                    <a:pt x="823" y="1"/>
                  </a:moveTo>
                  <a:cubicBezTo>
                    <a:pt x="364" y="1"/>
                    <a:pt x="1" y="363"/>
                    <a:pt x="1" y="823"/>
                  </a:cubicBezTo>
                  <a:cubicBezTo>
                    <a:pt x="1" y="1283"/>
                    <a:pt x="364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3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615;p71">
              <a:extLst>
                <a:ext uri="{FF2B5EF4-FFF2-40B4-BE49-F238E27FC236}">
                  <a16:creationId xmlns:a16="http://schemas.microsoft.com/office/drawing/2014/main" id="{A851D711-12BA-4668-9DCB-CAA642704BB1}"/>
                </a:ext>
              </a:extLst>
            </p:cNvPr>
            <p:cNvSpPr/>
            <p:nvPr/>
          </p:nvSpPr>
          <p:spPr>
            <a:xfrm>
              <a:off x="1584775" y="2966650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616;p71">
              <a:extLst>
                <a:ext uri="{FF2B5EF4-FFF2-40B4-BE49-F238E27FC236}">
                  <a16:creationId xmlns:a16="http://schemas.microsoft.com/office/drawing/2014/main" id="{712A9EDA-CDF3-44F6-A5CD-D6546E95848A}"/>
                </a:ext>
              </a:extLst>
            </p:cNvPr>
            <p:cNvSpPr/>
            <p:nvPr/>
          </p:nvSpPr>
          <p:spPr>
            <a:xfrm>
              <a:off x="1632875" y="2997500"/>
              <a:ext cx="41450" cy="41475"/>
            </a:xfrm>
            <a:custGeom>
              <a:avLst/>
              <a:gdLst/>
              <a:ahLst/>
              <a:cxnLst/>
              <a:rect l="l" t="t" r="r" b="b"/>
              <a:pathLst>
                <a:path w="1658" h="1659" extrusionOk="0">
                  <a:moveTo>
                    <a:pt x="823" y="1"/>
                  </a:moveTo>
                  <a:cubicBezTo>
                    <a:pt x="363" y="1"/>
                    <a:pt x="0" y="376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76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617;p71">
              <a:extLst>
                <a:ext uri="{FF2B5EF4-FFF2-40B4-BE49-F238E27FC236}">
                  <a16:creationId xmlns:a16="http://schemas.microsoft.com/office/drawing/2014/main" id="{FF27630A-F851-4638-B183-1A75F808FEB5}"/>
                </a:ext>
              </a:extLst>
            </p:cNvPr>
            <p:cNvSpPr/>
            <p:nvPr/>
          </p:nvSpPr>
          <p:spPr>
            <a:xfrm>
              <a:off x="1425725" y="3008100"/>
              <a:ext cx="120075" cy="102850"/>
            </a:xfrm>
            <a:custGeom>
              <a:avLst/>
              <a:gdLst/>
              <a:ahLst/>
              <a:cxnLst/>
              <a:rect l="l" t="t" r="r" b="b"/>
              <a:pathLst>
                <a:path w="4803" h="4114" extrusionOk="0">
                  <a:moveTo>
                    <a:pt x="2730" y="0"/>
                  </a:moveTo>
                  <a:cubicBezTo>
                    <a:pt x="2226" y="0"/>
                    <a:pt x="1712" y="187"/>
                    <a:pt x="1294" y="605"/>
                  </a:cubicBezTo>
                  <a:cubicBezTo>
                    <a:pt x="0" y="1899"/>
                    <a:pt x="919" y="4113"/>
                    <a:pt x="2746" y="4113"/>
                  </a:cubicBezTo>
                  <a:cubicBezTo>
                    <a:pt x="3883" y="4113"/>
                    <a:pt x="4802" y="3194"/>
                    <a:pt x="4802" y="2069"/>
                  </a:cubicBezTo>
                  <a:cubicBezTo>
                    <a:pt x="4802" y="824"/>
                    <a:pt x="3787" y="0"/>
                    <a:pt x="27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618;p71">
              <a:extLst>
                <a:ext uri="{FF2B5EF4-FFF2-40B4-BE49-F238E27FC236}">
                  <a16:creationId xmlns:a16="http://schemas.microsoft.com/office/drawing/2014/main" id="{437B5BA5-323C-49A1-9C26-4F368C12DAC5}"/>
                </a:ext>
              </a:extLst>
            </p:cNvPr>
            <p:cNvSpPr/>
            <p:nvPr/>
          </p:nvSpPr>
          <p:spPr>
            <a:xfrm>
              <a:off x="1473800" y="303895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0"/>
                  </a:moveTo>
                  <a:cubicBezTo>
                    <a:pt x="363" y="0"/>
                    <a:pt x="0" y="375"/>
                    <a:pt x="0" y="823"/>
                  </a:cubicBezTo>
                  <a:cubicBezTo>
                    <a:pt x="0" y="1282"/>
                    <a:pt x="363" y="1657"/>
                    <a:pt x="823" y="1657"/>
                  </a:cubicBezTo>
                  <a:cubicBezTo>
                    <a:pt x="1283" y="1657"/>
                    <a:pt x="1658" y="1282"/>
                    <a:pt x="1658" y="823"/>
                  </a:cubicBezTo>
                  <a:cubicBezTo>
                    <a:pt x="1658" y="375"/>
                    <a:pt x="1283" y="0"/>
                    <a:pt x="82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19;p71">
              <a:extLst>
                <a:ext uri="{FF2B5EF4-FFF2-40B4-BE49-F238E27FC236}">
                  <a16:creationId xmlns:a16="http://schemas.microsoft.com/office/drawing/2014/main" id="{DD2CC771-8EAF-4952-9383-D97D07F6C874}"/>
                </a:ext>
              </a:extLst>
            </p:cNvPr>
            <p:cNvSpPr/>
            <p:nvPr/>
          </p:nvSpPr>
          <p:spPr>
            <a:xfrm>
              <a:off x="1742050" y="3194300"/>
              <a:ext cx="120075" cy="102925"/>
            </a:xfrm>
            <a:custGeom>
              <a:avLst/>
              <a:gdLst/>
              <a:ahLst/>
              <a:cxnLst/>
              <a:rect l="l" t="t" r="r" b="b"/>
              <a:pathLst>
                <a:path w="4803" h="4117" extrusionOk="0">
                  <a:moveTo>
                    <a:pt x="2737" y="1"/>
                  </a:moveTo>
                  <a:cubicBezTo>
                    <a:pt x="2231" y="1"/>
                    <a:pt x="1714" y="189"/>
                    <a:pt x="1295" y="609"/>
                  </a:cubicBezTo>
                  <a:cubicBezTo>
                    <a:pt x="0" y="1891"/>
                    <a:pt x="920" y="4105"/>
                    <a:pt x="2746" y="4117"/>
                  </a:cubicBezTo>
                  <a:cubicBezTo>
                    <a:pt x="3883" y="4105"/>
                    <a:pt x="4803" y="3185"/>
                    <a:pt x="4803" y="2060"/>
                  </a:cubicBezTo>
                  <a:cubicBezTo>
                    <a:pt x="4803" y="818"/>
                    <a:pt x="3792" y="1"/>
                    <a:pt x="273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20;p71">
              <a:extLst>
                <a:ext uri="{FF2B5EF4-FFF2-40B4-BE49-F238E27FC236}">
                  <a16:creationId xmlns:a16="http://schemas.microsoft.com/office/drawing/2014/main" id="{90FBA9C0-2E60-414E-A248-3C05CE1FB8DE}"/>
                </a:ext>
              </a:extLst>
            </p:cNvPr>
            <p:cNvSpPr/>
            <p:nvPr/>
          </p:nvSpPr>
          <p:spPr>
            <a:xfrm>
              <a:off x="1789825" y="32249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6" y="1"/>
                    <a:pt x="1" y="376"/>
                    <a:pt x="1" y="835"/>
                  </a:cubicBezTo>
                  <a:cubicBezTo>
                    <a:pt x="1" y="1283"/>
                    <a:pt x="376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21;p71">
              <a:extLst>
                <a:ext uri="{FF2B5EF4-FFF2-40B4-BE49-F238E27FC236}">
                  <a16:creationId xmlns:a16="http://schemas.microsoft.com/office/drawing/2014/main" id="{29C12523-FF65-4255-A394-74EA53DFC9E1}"/>
                </a:ext>
              </a:extLst>
            </p:cNvPr>
            <p:cNvSpPr/>
            <p:nvPr/>
          </p:nvSpPr>
          <p:spPr>
            <a:xfrm>
              <a:off x="2597975" y="4168450"/>
              <a:ext cx="120000" cy="102875"/>
            </a:xfrm>
            <a:custGeom>
              <a:avLst/>
              <a:gdLst/>
              <a:ahLst/>
              <a:cxnLst/>
              <a:rect l="l" t="t" r="r" b="b"/>
              <a:pathLst>
                <a:path w="4800" h="4115" extrusionOk="0">
                  <a:moveTo>
                    <a:pt x="2729" y="1"/>
                  </a:moveTo>
                  <a:cubicBezTo>
                    <a:pt x="2224" y="1"/>
                    <a:pt x="1710" y="188"/>
                    <a:pt x="1291" y="606"/>
                  </a:cubicBezTo>
                  <a:cubicBezTo>
                    <a:pt x="1" y="1897"/>
                    <a:pt x="912" y="4114"/>
                    <a:pt x="2740" y="4114"/>
                  </a:cubicBezTo>
                  <a:cubicBezTo>
                    <a:pt x="2745" y="4114"/>
                    <a:pt x="2750" y="4114"/>
                    <a:pt x="2755" y="4114"/>
                  </a:cubicBezTo>
                  <a:cubicBezTo>
                    <a:pt x="3880" y="4114"/>
                    <a:pt x="4800" y="3195"/>
                    <a:pt x="4800" y="2058"/>
                  </a:cubicBezTo>
                  <a:cubicBezTo>
                    <a:pt x="4800" y="822"/>
                    <a:pt x="3785" y="1"/>
                    <a:pt x="27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22;p71">
              <a:extLst>
                <a:ext uri="{FF2B5EF4-FFF2-40B4-BE49-F238E27FC236}">
                  <a16:creationId xmlns:a16="http://schemas.microsoft.com/office/drawing/2014/main" id="{F2E6D72E-42DF-4094-A242-02F83E5C0B54}"/>
                </a:ext>
              </a:extLst>
            </p:cNvPr>
            <p:cNvSpPr/>
            <p:nvPr/>
          </p:nvSpPr>
          <p:spPr>
            <a:xfrm>
              <a:off x="2639025" y="4199325"/>
              <a:ext cx="48400" cy="41450"/>
            </a:xfrm>
            <a:custGeom>
              <a:avLst/>
              <a:gdLst/>
              <a:ahLst/>
              <a:cxnLst/>
              <a:rect l="l" t="t" r="r" b="b"/>
              <a:pathLst>
                <a:path w="1936" h="1658" extrusionOk="0">
                  <a:moveTo>
                    <a:pt x="1101" y="0"/>
                  </a:moveTo>
                  <a:cubicBezTo>
                    <a:pt x="363" y="0"/>
                    <a:pt x="0" y="895"/>
                    <a:pt x="520" y="1416"/>
                  </a:cubicBezTo>
                  <a:cubicBezTo>
                    <a:pt x="688" y="1583"/>
                    <a:pt x="893" y="1657"/>
                    <a:pt x="1096" y="1657"/>
                  </a:cubicBezTo>
                  <a:cubicBezTo>
                    <a:pt x="1523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0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23;p71">
              <a:extLst>
                <a:ext uri="{FF2B5EF4-FFF2-40B4-BE49-F238E27FC236}">
                  <a16:creationId xmlns:a16="http://schemas.microsoft.com/office/drawing/2014/main" id="{583CC00D-8849-4E6A-A917-29D0A79DB761}"/>
                </a:ext>
              </a:extLst>
            </p:cNvPr>
            <p:cNvSpPr/>
            <p:nvPr/>
          </p:nvSpPr>
          <p:spPr>
            <a:xfrm>
              <a:off x="2800500" y="3889925"/>
              <a:ext cx="120100" cy="102875"/>
            </a:xfrm>
            <a:custGeom>
              <a:avLst/>
              <a:gdLst/>
              <a:ahLst/>
              <a:cxnLst/>
              <a:rect l="l" t="t" r="r" b="b"/>
              <a:pathLst>
                <a:path w="4804" h="4115" extrusionOk="0">
                  <a:moveTo>
                    <a:pt x="2733" y="1"/>
                  </a:moveTo>
                  <a:cubicBezTo>
                    <a:pt x="2228" y="1"/>
                    <a:pt x="1714" y="188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24;p71">
              <a:extLst>
                <a:ext uri="{FF2B5EF4-FFF2-40B4-BE49-F238E27FC236}">
                  <a16:creationId xmlns:a16="http://schemas.microsoft.com/office/drawing/2014/main" id="{D7B24B98-E0AC-4EA0-922F-0F10BF2935D6}"/>
                </a:ext>
              </a:extLst>
            </p:cNvPr>
            <p:cNvSpPr/>
            <p:nvPr/>
          </p:nvSpPr>
          <p:spPr>
            <a:xfrm>
              <a:off x="2841650" y="3920775"/>
              <a:ext cx="48400" cy="41375"/>
            </a:xfrm>
            <a:custGeom>
              <a:avLst/>
              <a:gdLst/>
              <a:ahLst/>
              <a:cxnLst/>
              <a:rect l="l" t="t" r="r" b="b"/>
              <a:pathLst>
                <a:path w="1936" h="1655" extrusionOk="0">
                  <a:moveTo>
                    <a:pt x="1123" y="1"/>
                  </a:moveTo>
                  <a:cubicBezTo>
                    <a:pt x="1115" y="1"/>
                    <a:pt x="1108" y="1"/>
                    <a:pt x="1101" y="1"/>
                  </a:cubicBezTo>
                  <a:cubicBezTo>
                    <a:pt x="363" y="1"/>
                    <a:pt x="0" y="884"/>
                    <a:pt x="520" y="1404"/>
                  </a:cubicBezTo>
                  <a:cubicBezTo>
                    <a:pt x="689" y="1577"/>
                    <a:pt x="898" y="1655"/>
                    <a:pt x="1103" y="1655"/>
                  </a:cubicBezTo>
                  <a:cubicBezTo>
                    <a:pt x="1528" y="1655"/>
                    <a:pt x="1936" y="1322"/>
                    <a:pt x="1936" y="824"/>
                  </a:cubicBezTo>
                  <a:cubicBezTo>
                    <a:pt x="1936" y="371"/>
                    <a:pt x="1572" y="1"/>
                    <a:pt x="11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25;p71">
              <a:extLst>
                <a:ext uri="{FF2B5EF4-FFF2-40B4-BE49-F238E27FC236}">
                  <a16:creationId xmlns:a16="http://schemas.microsoft.com/office/drawing/2014/main" id="{439138E6-DA30-4221-9CD2-7E2312A009E1}"/>
                </a:ext>
              </a:extLst>
            </p:cNvPr>
            <p:cNvSpPr/>
            <p:nvPr/>
          </p:nvSpPr>
          <p:spPr>
            <a:xfrm>
              <a:off x="3081750" y="818275"/>
              <a:ext cx="120400" cy="103150"/>
            </a:xfrm>
            <a:custGeom>
              <a:avLst/>
              <a:gdLst/>
              <a:ahLst/>
              <a:cxnLst/>
              <a:rect l="l" t="t" r="r" b="b"/>
              <a:pathLst>
                <a:path w="4816" h="4126" extrusionOk="0">
                  <a:moveTo>
                    <a:pt x="2739" y="0"/>
                  </a:moveTo>
                  <a:cubicBezTo>
                    <a:pt x="2233" y="0"/>
                    <a:pt x="1717" y="188"/>
                    <a:pt x="1295" y="605"/>
                  </a:cubicBezTo>
                  <a:cubicBezTo>
                    <a:pt x="1" y="1900"/>
                    <a:pt x="920" y="4126"/>
                    <a:pt x="2759" y="4126"/>
                  </a:cubicBezTo>
                  <a:cubicBezTo>
                    <a:pt x="3896" y="4114"/>
                    <a:pt x="4803" y="3194"/>
                    <a:pt x="4815" y="2069"/>
                  </a:cubicBezTo>
                  <a:cubicBezTo>
                    <a:pt x="4815" y="824"/>
                    <a:pt x="3800" y="0"/>
                    <a:pt x="2739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26;p71">
              <a:extLst>
                <a:ext uri="{FF2B5EF4-FFF2-40B4-BE49-F238E27FC236}">
                  <a16:creationId xmlns:a16="http://schemas.microsoft.com/office/drawing/2014/main" id="{610C281F-B322-439F-9551-3BC80F143DB1}"/>
                </a:ext>
              </a:extLst>
            </p:cNvPr>
            <p:cNvSpPr/>
            <p:nvPr/>
          </p:nvSpPr>
          <p:spPr>
            <a:xfrm>
              <a:off x="3129850" y="84912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35" y="1"/>
                  </a:moveTo>
                  <a:cubicBezTo>
                    <a:pt x="375" y="1"/>
                    <a:pt x="0" y="376"/>
                    <a:pt x="0" y="835"/>
                  </a:cubicBezTo>
                  <a:cubicBezTo>
                    <a:pt x="0" y="1283"/>
                    <a:pt x="375" y="1658"/>
                    <a:pt x="835" y="1658"/>
                  </a:cubicBezTo>
                  <a:cubicBezTo>
                    <a:pt x="1295" y="1658"/>
                    <a:pt x="1658" y="1283"/>
                    <a:pt x="1658" y="835"/>
                  </a:cubicBezTo>
                  <a:cubicBezTo>
                    <a:pt x="1658" y="376"/>
                    <a:pt x="1295" y="1"/>
                    <a:pt x="83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27;p71">
              <a:extLst>
                <a:ext uri="{FF2B5EF4-FFF2-40B4-BE49-F238E27FC236}">
                  <a16:creationId xmlns:a16="http://schemas.microsoft.com/office/drawing/2014/main" id="{2F4F3CC8-ED74-46F2-BCA0-A31C08C46B51}"/>
                </a:ext>
              </a:extLst>
            </p:cNvPr>
            <p:cNvSpPr/>
            <p:nvPr/>
          </p:nvSpPr>
          <p:spPr>
            <a:xfrm>
              <a:off x="3177925" y="1190950"/>
              <a:ext cx="120100" cy="103050"/>
            </a:xfrm>
            <a:custGeom>
              <a:avLst/>
              <a:gdLst/>
              <a:ahLst/>
              <a:cxnLst/>
              <a:rect l="l" t="t" r="r" b="b"/>
              <a:pathLst>
                <a:path w="4804" h="4122" extrusionOk="0">
                  <a:moveTo>
                    <a:pt x="2738" y="0"/>
                  </a:moveTo>
                  <a:cubicBezTo>
                    <a:pt x="2231" y="0"/>
                    <a:pt x="1715" y="190"/>
                    <a:pt x="1295" y="614"/>
                  </a:cubicBezTo>
                  <a:cubicBezTo>
                    <a:pt x="1" y="1908"/>
                    <a:pt x="920" y="4122"/>
                    <a:pt x="2747" y="4122"/>
                  </a:cubicBezTo>
                  <a:cubicBezTo>
                    <a:pt x="3884" y="4122"/>
                    <a:pt x="4803" y="3202"/>
                    <a:pt x="4803" y="2065"/>
                  </a:cubicBezTo>
                  <a:cubicBezTo>
                    <a:pt x="4803" y="823"/>
                    <a:pt x="3793" y="0"/>
                    <a:pt x="273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28;p71">
              <a:extLst>
                <a:ext uri="{FF2B5EF4-FFF2-40B4-BE49-F238E27FC236}">
                  <a16:creationId xmlns:a16="http://schemas.microsoft.com/office/drawing/2014/main" id="{74F2BC84-723C-4AD0-B77D-7BA6E551F7FC}"/>
                </a:ext>
              </a:extLst>
            </p:cNvPr>
            <p:cNvSpPr/>
            <p:nvPr/>
          </p:nvSpPr>
          <p:spPr>
            <a:xfrm>
              <a:off x="3226025" y="1221700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76"/>
                    <a:pt x="0" y="835"/>
                  </a:cubicBezTo>
                  <a:cubicBezTo>
                    <a:pt x="0" y="1295"/>
                    <a:pt x="363" y="1658"/>
                    <a:pt x="823" y="1658"/>
                  </a:cubicBezTo>
                  <a:cubicBezTo>
                    <a:pt x="1282" y="1658"/>
                    <a:pt x="1657" y="1295"/>
                    <a:pt x="1657" y="835"/>
                  </a:cubicBezTo>
                  <a:cubicBezTo>
                    <a:pt x="1657" y="376"/>
                    <a:pt x="1282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9;p71">
              <a:extLst>
                <a:ext uri="{FF2B5EF4-FFF2-40B4-BE49-F238E27FC236}">
                  <a16:creationId xmlns:a16="http://schemas.microsoft.com/office/drawing/2014/main" id="{A15F14FF-A369-45B0-A371-A2EE9A2C8164}"/>
                </a:ext>
              </a:extLst>
            </p:cNvPr>
            <p:cNvSpPr/>
            <p:nvPr/>
          </p:nvSpPr>
          <p:spPr>
            <a:xfrm>
              <a:off x="2412800" y="4488725"/>
              <a:ext cx="120100" cy="102850"/>
            </a:xfrm>
            <a:custGeom>
              <a:avLst/>
              <a:gdLst/>
              <a:ahLst/>
              <a:cxnLst/>
              <a:rect l="l" t="t" r="r" b="b"/>
              <a:pathLst>
                <a:path w="4804" h="4114" extrusionOk="0">
                  <a:moveTo>
                    <a:pt x="2732" y="0"/>
                  </a:moveTo>
                  <a:cubicBezTo>
                    <a:pt x="2228" y="0"/>
                    <a:pt x="1714" y="187"/>
                    <a:pt x="1295" y="606"/>
                  </a:cubicBezTo>
                  <a:cubicBezTo>
                    <a:pt x="1" y="1900"/>
                    <a:pt x="920" y="4114"/>
                    <a:pt x="2747" y="4114"/>
                  </a:cubicBezTo>
                  <a:cubicBezTo>
                    <a:pt x="3884" y="4114"/>
                    <a:pt x="4803" y="3194"/>
                    <a:pt x="4803" y="2057"/>
                  </a:cubicBezTo>
                  <a:cubicBezTo>
                    <a:pt x="4803" y="821"/>
                    <a:pt x="3789" y="0"/>
                    <a:pt x="273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0;p71">
              <a:extLst>
                <a:ext uri="{FF2B5EF4-FFF2-40B4-BE49-F238E27FC236}">
                  <a16:creationId xmlns:a16="http://schemas.microsoft.com/office/drawing/2014/main" id="{5ACFBC80-ECF2-453E-BB5D-47C46420B32B}"/>
                </a:ext>
              </a:extLst>
            </p:cNvPr>
            <p:cNvSpPr/>
            <p:nvPr/>
          </p:nvSpPr>
          <p:spPr>
            <a:xfrm>
              <a:off x="2460900" y="4519575"/>
              <a:ext cx="41450" cy="41450"/>
            </a:xfrm>
            <a:custGeom>
              <a:avLst/>
              <a:gdLst/>
              <a:ahLst/>
              <a:cxnLst/>
              <a:rect l="l" t="t" r="r" b="b"/>
              <a:pathLst>
                <a:path w="1658" h="1658" extrusionOk="0">
                  <a:moveTo>
                    <a:pt x="823" y="1"/>
                  </a:moveTo>
                  <a:cubicBezTo>
                    <a:pt x="363" y="1"/>
                    <a:pt x="0" y="364"/>
                    <a:pt x="0" y="823"/>
                  </a:cubicBezTo>
                  <a:cubicBezTo>
                    <a:pt x="0" y="1283"/>
                    <a:pt x="363" y="1658"/>
                    <a:pt x="823" y="1658"/>
                  </a:cubicBezTo>
                  <a:cubicBezTo>
                    <a:pt x="1283" y="1658"/>
                    <a:pt x="1658" y="1283"/>
                    <a:pt x="1658" y="823"/>
                  </a:cubicBezTo>
                  <a:cubicBezTo>
                    <a:pt x="1658" y="364"/>
                    <a:pt x="1283" y="1"/>
                    <a:pt x="82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31;p71">
              <a:extLst>
                <a:ext uri="{FF2B5EF4-FFF2-40B4-BE49-F238E27FC236}">
                  <a16:creationId xmlns:a16="http://schemas.microsoft.com/office/drawing/2014/main" id="{33C47521-07AC-40DE-B3D1-D80706EA62E4}"/>
                </a:ext>
              </a:extLst>
            </p:cNvPr>
            <p:cNvSpPr/>
            <p:nvPr/>
          </p:nvSpPr>
          <p:spPr>
            <a:xfrm>
              <a:off x="2205050" y="4762100"/>
              <a:ext cx="120075" cy="102875"/>
            </a:xfrm>
            <a:custGeom>
              <a:avLst/>
              <a:gdLst/>
              <a:ahLst/>
              <a:cxnLst/>
              <a:rect l="l" t="t" r="r" b="b"/>
              <a:pathLst>
                <a:path w="4803" h="4115" extrusionOk="0">
                  <a:moveTo>
                    <a:pt x="2732" y="1"/>
                  </a:moveTo>
                  <a:cubicBezTo>
                    <a:pt x="2227" y="1"/>
                    <a:pt x="1713" y="188"/>
                    <a:pt x="1295" y="606"/>
                  </a:cubicBezTo>
                  <a:cubicBezTo>
                    <a:pt x="0" y="1901"/>
                    <a:pt x="920" y="4114"/>
                    <a:pt x="2746" y="4114"/>
                  </a:cubicBezTo>
                  <a:cubicBezTo>
                    <a:pt x="3883" y="4114"/>
                    <a:pt x="4803" y="3195"/>
                    <a:pt x="4803" y="2058"/>
                  </a:cubicBezTo>
                  <a:cubicBezTo>
                    <a:pt x="4803" y="821"/>
                    <a:pt x="3789" y="1"/>
                    <a:pt x="273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32;p71">
              <a:extLst>
                <a:ext uri="{FF2B5EF4-FFF2-40B4-BE49-F238E27FC236}">
                  <a16:creationId xmlns:a16="http://schemas.microsoft.com/office/drawing/2014/main" id="{59B89A0A-CC9F-40AA-8D4F-0411DE15354A}"/>
                </a:ext>
              </a:extLst>
            </p:cNvPr>
            <p:cNvSpPr/>
            <p:nvPr/>
          </p:nvSpPr>
          <p:spPr>
            <a:xfrm>
              <a:off x="2246175" y="4792975"/>
              <a:ext cx="48425" cy="41450"/>
            </a:xfrm>
            <a:custGeom>
              <a:avLst/>
              <a:gdLst/>
              <a:ahLst/>
              <a:cxnLst/>
              <a:rect l="l" t="t" r="r" b="b"/>
              <a:pathLst>
                <a:path w="1937" h="1658" extrusionOk="0">
                  <a:moveTo>
                    <a:pt x="1113" y="0"/>
                  </a:moveTo>
                  <a:cubicBezTo>
                    <a:pt x="363" y="0"/>
                    <a:pt x="1" y="895"/>
                    <a:pt x="521" y="1416"/>
                  </a:cubicBezTo>
                  <a:cubicBezTo>
                    <a:pt x="688" y="1583"/>
                    <a:pt x="894" y="1657"/>
                    <a:pt x="1096" y="1657"/>
                  </a:cubicBezTo>
                  <a:cubicBezTo>
                    <a:pt x="1524" y="1657"/>
                    <a:pt x="1936" y="1324"/>
                    <a:pt x="1936" y="823"/>
                  </a:cubicBezTo>
                  <a:cubicBezTo>
                    <a:pt x="1936" y="375"/>
                    <a:pt x="1561" y="0"/>
                    <a:pt x="111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33;p71">
              <a:extLst>
                <a:ext uri="{FF2B5EF4-FFF2-40B4-BE49-F238E27FC236}">
                  <a16:creationId xmlns:a16="http://schemas.microsoft.com/office/drawing/2014/main" id="{24288E49-00F5-4CF2-87DB-66A6930E490A}"/>
                </a:ext>
              </a:extLst>
            </p:cNvPr>
            <p:cNvSpPr/>
            <p:nvPr/>
          </p:nvSpPr>
          <p:spPr>
            <a:xfrm>
              <a:off x="2157575" y="415952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8"/>
                    <a:pt x="1149" y="540"/>
                  </a:cubicBezTo>
                  <a:cubicBezTo>
                    <a:pt x="0" y="1677"/>
                    <a:pt x="811" y="3649"/>
                    <a:pt x="2432" y="3649"/>
                  </a:cubicBezTo>
                  <a:cubicBezTo>
                    <a:pt x="3448" y="3649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34;p71">
              <a:extLst>
                <a:ext uri="{FF2B5EF4-FFF2-40B4-BE49-F238E27FC236}">
                  <a16:creationId xmlns:a16="http://schemas.microsoft.com/office/drawing/2014/main" id="{5E08005E-7133-4A34-8B31-F8C868DCF4B2}"/>
                </a:ext>
              </a:extLst>
            </p:cNvPr>
            <p:cNvSpPr/>
            <p:nvPr/>
          </p:nvSpPr>
          <p:spPr>
            <a:xfrm>
              <a:off x="2198400" y="4189950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6" y="0"/>
                    <a:pt x="0" y="641"/>
                    <a:pt x="375" y="1016"/>
                  </a:cubicBezTo>
                  <a:cubicBezTo>
                    <a:pt x="498" y="1139"/>
                    <a:pt x="650" y="1195"/>
                    <a:pt x="799" y="1195"/>
                  </a:cubicBezTo>
                  <a:cubicBezTo>
                    <a:pt x="1103" y="1195"/>
                    <a:pt x="1395" y="963"/>
                    <a:pt x="1404" y="605"/>
                  </a:cubicBezTo>
                  <a:cubicBezTo>
                    <a:pt x="1404" y="278"/>
                    <a:pt x="1137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35;p71">
              <a:extLst>
                <a:ext uri="{FF2B5EF4-FFF2-40B4-BE49-F238E27FC236}">
                  <a16:creationId xmlns:a16="http://schemas.microsoft.com/office/drawing/2014/main" id="{9280E955-591A-41C8-9F25-85C49E410FDF}"/>
                </a:ext>
              </a:extLst>
            </p:cNvPr>
            <p:cNvSpPr/>
            <p:nvPr/>
          </p:nvSpPr>
          <p:spPr>
            <a:xfrm>
              <a:off x="2467250" y="3721450"/>
              <a:ext cx="123700" cy="105925"/>
            </a:xfrm>
            <a:custGeom>
              <a:avLst/>
              <a:gdLst/>
              <a:ahLst/>
              <a:cxnLst/>
              <a:rect l="l" t="t" r="r" b="b"/>
              <a:pathLst>
                <a:path w="4948" h="4237" extrusionOk="0">
                  <a:moveTo>
                    <a:pt x="2818" y="1"/>
                  </a:moveTo>
                  <a:cubicBezTo>
                    <a:pt x="2295" y="1"/>
                    <a:pt x="1763" y="196"/>
                    <a:pt x="1331" y="631"/>
                  </a:cubicBezTo>
                  <a:cubicBezTo>
                    <a:pt x="0" y="1962"/>
                    <a:pt x="944" y="4236"/>
                    <a:pt x="2831" y="4236"/>
                  </a:cubicBezTo>
                  <a:cubicBezTo>
                    <a:pt x="3992" y="4236"/>
                    <a:pt x="4948" y="3293"/>
                    <a:pt x="4948" y="2119"/>
                  </a:cubicBezTo>
                  <a:cubicBezTo>
                    <a:pt x="4948" y="845"/>
                    <a:pt x="3905" y="1"/>
                    <a:pt x="28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36;p71">
              <a:extLst>
                <a:ext uri="{FF2B5EF4-FFF2-40B4-BE49-F238E27FC236}">
                  <a16:creationId xmlns:a16="http://schemas.microsoft.com/office/drawing/2014/main" id="{55ACADD7-3F20-42BD-A80E-8A124DC6C2ED}"/>
                </a:ext>
              </a:extLst>
            </p:cNvPr>
            <p:cNvSpPr/>
            <p:nvPr/>
          </p:nvSpPr>
          <p:spPr>
            <a:xfrm>
              <a:off x="2508075" y="3752350"/>
              <a:ext cx="52350" cy="44500"/>
            </a:xfrm>
            <a:custGeom>
              <a:avLst/>
              <a:gdLst/>
              <a:ahLst/>
              <a:cxnLst/>
              <a:rect l="l" t="t" r="r" b="b"/>
              <a:pathLst>
                <a:path w="2094" h="1780" extrusionOk="0">
                  <a:moveTo>
                    <a:pt x="1220" y="0"/>
                  </a:moveTo>
                  <a:cubicBezTo>
                    <a:pt x="1213" y="0"/>
                    <a:pt x="1205" y="0"/>
                    <a:pt x="1198" y="0"/>
                  </a:cubicBezTo>
                  <a:cubicBezTo>
                    <a:pt x="400" y="0"/>
                    <a:pt x="0" y="956"/>
                    <a:pt x="569" y="1512"/>
                  </a:cubicBezTo>
                  <a:cubicBezTo>
                    <a:pt x="750" y="1697"/>
                    <a:pt x="974" y="1780"/>
                    <a:pt x="1194" y="1780"/>
                  </a:cubicBezTo>
                  <a:cubicBezTo>
                    <a:pt x="1652" y="1780"/>
                    <a:pt x="2093" y="1422"/>
                    <a:pt x="2093" y="883"/>
                  </a:cubicBezTo>
                  <a:cubicBezTo>
                    <a:pt x="2093" y="395"/>
                    <a:pt x="1706" y="0"/>
                    <a:pt x="122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37;p71">
              <a:extLst>
                <a:ext uri="{FF2B5EF4-FFF2-40B4-BE49-F238E27FC236}">
                  <a16:creationId xmlns:a16="http://schemas.microsoft.com/office/drawing/2014/main" id="{DC05891A-6455-4ECC-841E-2859508B1608}"/>
                </a:ext>
              </a:extLst>
            </p:cNvPr>
            <p:cNvSpPr/>
            <p:nvPr/>
          </p:nvSpPr>
          <p:spPr>
            <a:xfrm>
              <a:off x="4442950" y="1944400"/>
              <a:ext cx="167875" cy="144050"/>
            </a:xfrm>
            <a:custGeom>
              <a:avLst/>
              <a:gdLst/>
              <a:ahLst/>
              <a:cxnLst/>
              <a:rect l="l" t="t" r="r" b="b"/>
              <a:pathLst>
                <a:path w="6715" h="5762" extrusionOk="0">
                  <a:moveTo>
                    <a:pt x="3823" y="1"/>
                  </a:moveTo>
                  <a:cubicBezTo>
                    <a:pt x="3117" y="1"/>
                    <a:pt x="2398" y="263"/>
                    <a:pt x="1815" y="851"/>
                  </a:cubicBezTo>
                  <a:cubicBezTo>
                    <a:pt x="1" y="2665"/>
                    <a:pt x="1283" y="5762"/>
                    <a:pt x="3847" y="5762"/>
                  </a:cubicBezTo>
                  <a:cubicBezTo>
                    <a:pt x="5432" y="5762"/>
                    <a:pt x="6714" y="4468"/>
                    <a:pt x="6714" y="2883"/>
                  </a:cubicBezTo>
                  <a:cubicBezTo>
                    <a:pt x="6714" y="1148"/>
                    <a:pt x="5298" y="1"/>
                    <a:pt x="382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38;p71">
              <a:extLst>
                <a:ext uri="{FF2B5EF4-FFF2-40B4-BE49-F238E27FC236}">
                  <a16:creationId xmlns:a16="http://schemas.microsoft.com/office/drawing/2014/main" id="{31F7F2B2-5CA8-450E-9BCD-4779FF3970BF}"/>
                </a:ext>
              </a:extLst>
            </p:cNvPr>
            <p:cNvSpPr/>
            <p:nvPr/>
          </p:nvSpPr>
          <p:spPr>
            <a:xfrm>
              <a:off x="4198000" y="26117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32"/>
                    <a:pt x="2274" y="3432"/>
                  </a:cubicBezTo>
                  <a:cubicBezTo>
                    <a:pt x="3218" y="3432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639;p71">
              <a:extLst>
                <a:ext uri="{FF2B5EF4-FFF2-40B4-BE49-F238E27FC236}">
                  <a16:creationId xmlns:a16="http://schemas.microsoft.com/office/drawing/2014/main" id="{B82C1193-F3C9-47CD-A31E-BE063B3FCB2B}"/>
                </a:ext>
              </a:extLst>
            </p:cNvPr>
            <p:cNvSpPr/>
            <p:nvPr/>
          </p:nvSpPr>
          <p:spPr>
            <a:xfrm>
              <a:off x="4238825" y="264247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18" y="0"/>
                    <a:pt x="0" y="520"/>
                    <a:pt x="303" y="835"/>
                  </a:cubicBezTo>
                  <a:cubicBezTo>
                    <a:pt x="400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640;p71">
              <a:extLst>
                <a:ext uri="{FF2B5EF4-FFF2-40B4-BE49-F238E27FC236}">
                  <a16:creationId xmlns:a16="http://schemas.microsoft.com/office/drawing/2014/main" id="{DB816DC1-21F3-4210-9DD0-7A3B70D9A6E7}"/>
                </a:ext>
              </a:extLst>
            </p:cNvPr>
            <p:cNvSpPr/>
            <p:nvPr/>
          </p:nvSpPr>
          <p:spPr>
            <a:xfrm>
              <a:off x="4451125" y="2729175"/>
              <a:ext cx="127950" cy="109575"/>
            </a:xfrm>
            <a:custGeom>
              <a:avLst/>
              <a:gdLst/>
              <a:ahLst/>
              <a:cxnLst/>
              <a:rect l="l" t="t" r="r" b="b"/>
              <a:pathLst>
                <a:path w="5118" h="4383" extrusionOk="0">
                  <a:moveTo>
                    <a:pt x="2908" y="0"/>
                  </a:moveTo>
                  <a:cubicBezTo>
                    <a:pt x="2371" y="0"/>
                    <a:pt x="1825" y="200"/>
                    <a:pt x="1379" y="645"/>
                  </a:cubicBezTo>
                  <a:cubicBezTo>
                    <a:pt x="0" y="2024"/>
                    <a:pt x="968" y="4383"/>
                    <a:pt x="2915" y="4383"/>
                  </a:cubicBezTo>
                  <a:cubicBezTo>
                    <a:pt x="4125" y="4383"/>
                    <a:pt x="5105" y="3403"/>
                    <a:pt x="5117" y="2193"/>
                  </a:cubicBezTo>
                  <a:cubicBezTo>
                    <a:pt x="5109" y="875"/>
                    <a:pt x="4031" y="0"/>
                    <a:pt x="29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641;p71">
              <a:extLst>
                <a:ext uri="{FF2B5EF4-FFF2-40B4-BE49-F238E27FC236}">
                  <a16:creationId xmlns:a16="http://schemas.microsoft.com/office/drawing/2014/main" id="{EA8D4384-D2AC-405F-888E-06C9FE9A4CF2}"/>
                </a:ext>
              </a:extLst>
            </p:cNvPr>
            <p:cNvSpPr/>
            <p:nvPr/>
          </p:nvSpPr>
          <p:spPr>
            <a:xfrm>
              <a:off x="4491950" y="2759800"/>
              <a:ext cx="56275" cy="48275"/>
            </a:xfrm>
            <a:custGeom>
              <a:avLst/>
              <a:gdLst/>
              <a:ahLst/>
              <a:cxnLst/>
              <a:rect l="l" t="t" r="r" b="b"/>
              <a:pathLst>
                <a:path w="2251" h="1931" extrusionOk="0">
                  <a:moveTo>
                    <a:pt x="1295" y="1"/>
                  </a:moveTo>
                  <a:cubicBezTo>
                    <a:pt x="436" y="1"/>
                    <a:pt x="0" y="1041"/>
                    <a:pt x="605" y="1646"/>
                  </a:cubicBezTo>
                  <a:cubicBezTo>
                    <a:pt x="801" y="1842"/>
                    <a:pt x="1043" y="1930"/>
                    <a:pt x="1281" y="1930"/>
                  </a:cubicBezTo>
                  <a:cubicBezTo>
                    <a:pt x="1775" y="1930"/>
                    <a:pt x="2250" y="1549"/>
                    <a:pt x="2250" y="968"/>
                  </a:cubicBezTo>
                  <a:cubicBezTo>
                    <a:pt x="2250" y="436"/>
                    <a:pt x="1827" y="1"/>
                    <a:pt x="129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642;p71">
              <a:extLst>
                <a:ext uri="{FF2B5EF4-FFF2-40B4-BE49-F238E27FC236}">
                  <a16:creationId xmlns:a16="http://schemas.microsoft.com/office/drawing/2014/main" id="{8D751787-CE97-4BB3-A077-5ADD50843FCF}"/>
                </a:ext>
              </a:extLst>
            </p:cNvPr>
            <p:cNvSpPr/>
            <p:nvPr/>
          </p:nvSpPr>
          <p:spPr>
            <a:xfrm>
              <a:off x="4352525" y="28854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643;p71">
              <a:extLst>
                <a:ext uri="{FF2B5EF4-FFF2-40B4-BE49-F238E27FC236}">
                  <a16:creationId xmlns:a16="http://schemas.microsoft.com/office/drawing/2014/main" id="{662E86F6-1A1D-45B8-A668-AD6DB3E9524A}"/>
                </a:ext>
              </a:extLst>
            </p:cNvPr>
            <p:cNvSpPr/>
            <p:nvPr/>
          </p:nvSpPr>
          <p:spPr>
            <a:xfrm>
              <a:off x="4393350" y="29161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6" y="922"/>
                    <a:pt x="531" y="967"/>
                    <a:pt x="652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644;p71">
              <a:extLst>
                <a:ext uri="{FF2B5EF4-FFF2-40B4-BE49-F238E27FC236}">
                  <a16:creationId xmlns:a16="http://schemas.microsoft.com/office/drawing/2014/main" id="{C0E8DB9D-1AA5-4256-B776-6CF9790A5798}"/>
                </a:ext>
              </a:extLst>
            </p:cNvPr>
            <p:cNvSpPr/>
            <p:nvPr/>
          </p:nvSpPr>
          <p:spPr>
            <a:xfrm>
              <a:off x="4567550" y="2743950"/>
              <a:ext cx="121600" cy="104175"/>
            </a:xfrm>
            <a:custGeom>
              <a:avLst/>
              <a:gdLst/>
              <a:ahLst/>
              <a:cxnLst/>
              <a:rect l="l" t="t" r="r" b="b"/>
              <a:pathLst>
                <a:path w="4864" h="4167" extrusionOk="0">
                  <a:moveTo>
                    <a:pt x="2767" y="1"/>
                  </a:moveTo>
                  <a:cubicBezTo>
                    <a:pt x="2259" y="1"/>
                    <a:pt x="1740" y="189"/>
                    <a:pt x="1319" y="611"/>
                  </a:cubicBezTo>
                  <a:cubicBezTo>
                    <a:pt x="0" y="1929"/>
                    <a:pt x="932" y="4167"/>
                    <a:pt x="2783" y="4167"/>
                  </a:cubicBezTo>
                  <a:cubicBezTo>
                    <a:pt x="3932" y="4167"/>
                    <a:pt x="4863" y="3236"/>
                    <a:pt x="4863" y="2086"/>
                  </a:cubicBezTo>
                  <a:cubicBezTo>
                    <a:pt x="4863" y="833"/>
                    <a:pt x="3836" y="1"/>
                    <a:pt x="276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645;p71">
              <a:extLst>
                <a:ext uri="{FF2B5EF4-FFF2-40B4-BE49-F238E27FC236}">
                  <a16:creationId xmlns:a16="http://schemas.microsoft.com/office/drawing/2014/main" id="{525F2DC1-8A91-4E40-9B7A-0436838F0AD0}"/>
                </a:ext>
              </a:extLst>
            </p:cNvPr>
            <p:cNvSpPr/>
            <p:nvPr/>
          </p:nvSpPr>
          <p:spPr>
            <a:xfrm>
              <a:off x="4608675" y="2774925"/>
              <a:ext cx="49625" cy="42550"/>
            </a:xfrm>
            <a:custGeom>
              <a:avLst/>
              <a:gdLst/>
              <a:ahLst/>
              <a:cxnLst/>
              <a:rect l="l" t="t" r="r" b="b"/>
              <a:pathLst>
                <a:path w="1985" h="1702" extrusionOk="0">
                  <a:moveTo>
                    <a:pt x="1138" y="1"/>
                  </a:moveTo>
                  <a:cubicBezTo>
                    <a:pt x="388" y="1"/>
                    <a:pt x="1" y="908"/>
                    <a:pt x="533" y="1452"/>
                  </a:cubicBezTo>
                  <a:cubicBezTo>
                    <a:pt x="709" y="1624"/>
                    <a:pt x="923" y="1702"/>
                    <a:pt x="1132" y="1702"/>
                  </a:cubicBezTo>
                  <a:cubicBezTo>
                    <a:pt x="1569" y="1702"/>
                    <a:pt x="1984" y="1363"/>
                    <a:pt x="1984" y="847"/>
                  </a:cubicBezTo>
                  <a:cubicBezTo>
                    <a:pt x="1984" y="376"/>
                    <a:pt x="1609" y="1"/>
                    <a:pt x="113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646;p71">
              <a:extLst>
                <a:ext uri="{FF2B5EF4-FFF2-40B4-BE49-F238E27FC236}">
                  <a16:creationId xmlns:a16="http://schemas.microsoft.com/office/drawing/2014/main" id="{EAAA60E5-62B1-4569-B1A2-A396E55C341E}"/>
                </a:ext>
              </a:extLst>
            </p:cNvPr>
            <p:cNvSpPr/>
            <p:nvPr/>
          </p:nvSpPr>
          <p:spPr>
            <a:xfrm>
              <a:off x="4624400" y="2893350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74" y="0"/>
                  </a:moveTo>
                  <a:cubicBezTo>
                    <a:pt x="1855" y="0"/>
                    <a:pt x="1427" y="155"/>
                    <a:pt x="1077" y="501"/>
                  </a:cubicBezTo>
                  <a:cubicBezTo>
                    <a:pt x="1" y="1578"/>
                    <a:pt x="763" y="3429"/>
                    <a:pt x="2287" y="3429"/>
                  </a:cubicBezTo>
                  <a:cubicBezTo>
                    <a:pt x="3230" y="3429"/>
                    <a:pt x="3993" y="2667"/>
                    <a:pt x="4005" y="1723"/>
                  </a:cubicBezTo>
                  <a:cubicBezTo>
                    <a:pt x="4005" y="689"/>
                    <a:pt x="3158" y="0"/>
                    <a:pt x="227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647;p71">
              <a:extLst>
                <a:ext uri="{FF2B5EF4-FFF2-40B4-BE49-F238E27FC236}">
                  <a16:creationId xmlns:a16="http://schemas.microsoft.com/office/drawing/2014/main" id="{47DB6AFC-0612-4E72-8352-94E570EF5E63}"/>
                </a:ext>
              </a:extLst>
            </p:cNvPr>
            <p:cNvSpPr/>
            <p:nvPr/>
          </p:nvSpPr>
          <p:spPr>
            <a:xfrm>
              <a:off x="4665525" y="29243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648;p71">
              <a:extLst>
                <a:ext uri="{FF2B5EF4-FFF2-40B4-BE49-F238E27FC236}">
                  <a16:creationId xmlns:a16="http://schemas.microsoft.com/office/drawing/2014/main" id="{D90265DF-0943-4D54-A3FD-6610FC8028E3}"/>
                </a:ext>
              </a:extLst>
            </p:cNvPr>
            <p:cNvSpPr/>
            <p:nvPr/>
          </p:nvSpPr>
          <p:spPr>
            <a:xfrm>
              <a:off x="4731150" y="2864625"/>
              <a:ext cx="100125" cy="85725"/>
            </a:xfrm>
            <a:custGeom>
              <a:avLst/>
              <a:gdLst/>
              <a:ahLst/>
              <a:cxnLst/>
              <a:rect l="l" t="t" r="r" b="b"/>
              <a:pathLst>
                <a:path w="4005" h="3429" extrusionOk="0">
                  <a:moveTo>
                    <a:pt x="2281" y="1"/>
                  </a:moveTo>
                  <a:cubicBezTo>
                    <a:pt x="1858" y="1"/>
                    <a:pt x="1428" y="159"/>
                    <a:pt x="1077" y="513"/>
                  </a:cubicBezTo>
                  <a:cubicBezTo>
                    <a:pt x="1" y="1590"/>
                    <a:pt x="775" y="3429"/>
                    <a:pt x="2299" y="3429"/>
                  </a:cubicBezTo>
                  <a:cubicBezTo>
                    <a:pt x="3231" y="3417"/>
                    <a:pt x="3993" y="2655"/>
                    <a:pt x="4005" y="1711"/>
                  </a:cubicBezTo>
                  <a:cubicBezTo>
                    <a:pt x="3997" y="682"/>
                    <a:pt x="3157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649;p71">
              <a:extLst>
                <a:ext uri="{FF2B5EF4-FFF2-40B4-BE49-F238E27FC236}">
                  <a16:creationId xmlns:a16="http://schemas.microsoft.com/office/drawing/2014/main" id="{88264B3E-CAC1-45D5-9294-1767040119E2}"/>
                </a:ext>
              </a:extLst>
            </p:cNvPr>
            <p:cNvSpPr/>
            <p:nvPr/>
          </p:nvSpPr>
          <p:spPr>
            <a:xfrm>
              <a:off x="4776525" y="28953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650;p71">
              <a:extLst>
                <a:ext uri="{FF2B5EF4-FFF2-40B4-BE49-F238E27FC236}">
                  <a16:creationId xmlns:a16="http://schemas.microsoft.com/office/drawing/2014/main" id="{9440CE3F-62CA-4F91-A471-BD4A02D44AF8}"/>
                </a:ext>
              </a:extLst>
            </p:cNvPr>
            <p:cNvSpPr/>
            <p:nvPr/>
          </p:nvSpPr>
          <p:spPr>
            <a:xfrm>
              <a:off x="4804050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19"/>
                    <a:pt x="2298" y="3419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651;p71">
              <a:extLst>
                <a:ext uri="{FF2B5EF4-FFF2-40B4-BE49-F238E27FC236}">
                  <a16:creationId xmlns:a16="http://schemas.microsoft.com/office/drawing/2014/main" id="{86E5CFF4-54FD-416C-98FB-1ED06E4AFADD}"/>
                </a:ext>
              </a:extLst>
            </p:cNvPr>
            <p:cNvSpPr/>
            <p:nvPr/>
          </p:nvSpPr>
          <p:spPr>
            <a:xfrm>
              <a:off x="4845175" y="29914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652;p71">
              <a:extLst>
                <a:ext uri="{FF2B5EF4-FFF2-40B4-BE49-F238E27FC236}">
                  <a16:creationId xmlns:a16="http://schemas.microsoft.com/office/drawing/2014/main" id="{429BA089-F3D2-49FA-87C3-77BDE16725F0}"/>
                </a:ext>
              </a:extLst>
            </p:cNvPr>
            <p:cNvSpPr/>
            <p:nvPr/>
          </p:nvSpPr>
          <p:spPr>
            <a:xfrm>
              <a:off x="4539725" y="29728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1" y="0"/>
                  </a:moveTo>
                  <a:cubicBezTo>
                    <a:pt x="1852" y="0"/>
                    <a:pt x="1425" y="156"/>
                    <a:pt x="1077" y="504"/>
                  </a:cubicBezTo>
                  <a:cubicBezTo>
                    <a:pt x="1" y="1581"/>
                    <a:pt x="751" y="3419"/>
                    <a:pt x="2287" y="3419"/>
                  </a:cubicBezTo>
                  <a:cubicBezTo>
                    <a:pt x="3218" y="3419"/>
                    <a:pt x="3992" y="2657"/>
                    <a:pt x="3992" y="1726"/>
                  </a:cubicBezTo>
                  <a:cubicBezTo>
                    <a:pt x="3992" y="686"/>
                    <a:pt x="3150" y="0"/>
                    <a:pt x="227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653;p71">
              <a:extLst>
                <a:ext uri="{FF2B5EF4-FFF2-40B4-BE49-F238E27FC236}">
                  <a16:creationId xmlns:a16="http://schemas.microsoft.com/office/drawing/2014/main" id="{B8603A3A-431A-43F1-BCDD-7734B71A284A}"/>
                </a:ext>
              </a:extLst>
            </p:cNvPr>
            <p:cNvSpPr/>
            <p:nvPr/>
          </p:nvSpPr>
          <p:spPr>
            <a:xfrm>
              <a:off x="4580550" y="30035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33"/>
                    <a:pt x="303" y="835"/>
                  </a:cubicBezTo>
                  <a:cubicBezTo>
                    <a:pt x="404" y="933"/>
                    <a:pt x="527" y="976"/>
                    <a:pt x="647" y="976"/>
                  </a:cubicBezTo>
                  <a:cubicBezTo>
                    <a:pt x="899" y="976"/>
                    <a:pt x="1138" y="784"/>
                    <a:pt x="1138" y="497"/>
                  </a:cubicBezTo>
                  <a:cubicBezTo>
                    <a:pt x="1138" y="218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654;p71">
              <a:extLst>
                <a:ext uri="{FF2B5EF4-FFF2-40B4-BE49-F238E27FC236}">
                  <a16:creationId xmlns:a16="http://schemas.microsoft.com/office/drawing/2014/main" id="{763D211E-A30A-4A2D-BE49-573B3F77FEFA}"/>
                </a:ext>
              </a:extLst>
            </p:cNvPr>
            <p:cNvSpPr/>
            <p:nvPr/>
          </p:nvSpPr>
          <p:spPr>
            <a:xfrm>
              <a:off x="4575400" y="31179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655;p71">
              <a:extLst>
                <a:ext uri="{FF2B5EF4-FFF2-40B4-BE49-F238E27FC236}">
                  <a16:creationId xmlns:a16="http://schemas.microsoft.com/office/drawing/2014/main" id="{4203FCFF-8608-4A70-A80A-36A5CB6452BA}"/>
                </a:ext>
              </a:extLst>
            </p:cNvPr>
            <p:cNvSpPr/>
            <p:nvPr/>
          </p:nvSpPr>
          <p:spPr>
            <a:xfrm>
              <a:off x="4616550" y="3148725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0"/>
                  </a:moveTo>
                  <a:cubicBezTo>
                    <a:pt x="206" y="0"/>
                    <a:pt x="0" y="520"/>
                    <a:pt x="303" y="835"/>
                  </a:cubicBezTo>
                  <a:cubicBezTo>
                    <a:pt x="399" y="932"/>
                    <a:pt x="519" y="975"/>
                    <a:pt x="636" y="975"/>
                  </a:cubicBezTo>
                  <a:cubicBezTo>
                    <a:pt x="885" y="975"/>
                    <a:pt x="1125" y="780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656;p71">
              <a:extLst>
                <a:ext uri="{FF2B5EF4-FFF2-40B4-BE49-F238E27FC236}">
                  <a16:creationId xmlns:a16="http://schemas.microsoft.com/office/drawing/2014/main" id="{930048D3-BC4C-4CB6-AF71-232F5198623B}"/>
                </a:ext>
              </a:extLst>
            </p:cNvPr>
            <p:cNvSpPr/>
            <p:nvPr/>
          </p:nvSpPr>
          <p:spPr>
            <a:xfrm>
              <a:off x="4443550" y="3075025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6" y="1"/>
                  </a:moveTo>
                  <a:cubicBezTo>
                    <a:pt x="1855" y="1"/>
                    <a:pt x="1426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4001" y="683"/>
                    <a:pt x="3156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657;p71">
              <a:extLst>
                <a:ext uri="{FF2B5EF4-FFF2-40B4-BE49-F238E27FC236}">
                  <a16:creationId xmlns:a16="http://schemas.microsoft.com/office/drawing/2014/main" id="{342F596B-E502-4FE8-ABE8-EF196D9652AC}"/>
                </a:ext>
              </a:extLst>
            </p:cNvPr>
            <p:cNvSpPr/>
            <p:nvPr/>
          </p:nvSpPr>
          <p:spPr>
            <a:xfrm>
              <a:off x="4488625" y="31057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658;p71">
              <a:extLst>
                <a:ext uri="{FF2B5EF4-FFF2-40B4-BE49-F238E27FC236}">
                  <a16:creationId xmlns:a16="http://schemas.microsoft.com/office/drawing/2014/main" id="{86F788CE-CDFF-4DBC-923D-C9F71B1DA5AE}"/>
                </a:ext>
              </a:extLst>
            </p:cNvPr>
            <p:cNvSpPr/>
            <p:nvPr/>
          </p:nvSpPr>
          <p:spPr>
            <a:xfrm>
              <a:off x="5032375" y="259962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659;p71">
              <a:extLst>
                <a:ext uri="{FF2B5EF4-FFF2-40B4-BE49-F238E27FC236}">
                  <a16:creationId xmlns:a16="http://schemas.microsoft.com/office/drawing/2014/main" id="{8923EB79-BC89-4268-9F7B-E243DDCA3D1C}"/>
                </a:ext>
              </a:extLst>
            </p:cNvPr>
            <p:cNvSpPr/>
            <p:nvPr/>
          </p:nvSpPr>
          <p:spPr>
            <a:xfrm>
              <a:off x="5077425" y="2630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660;p71">
              <a:extLst>
                <a:ext uri="{FF2B5EF4-FFF2-40B4-BE49-F238E27FC236}">
                  <a16:creationId xmlns:a16="http://schemas.microsoft.com/office/drawing/2014/main" id="{B7E1CB7D-F9D8-4001-9932-2CEF54B30EDF}"/>
                </a:ext>
              </a:extLst>
            </p:cNvPr>
            <p:cNvSpPr/>
            <p:nvPr/>
          </p:nvSpPr>
          <p:spPr>
            <a:xfrm>
              <a:off x="5066850" y="29486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661;p71">
              <a:extLst>
                <a:ext uri="{FF2B5EF4-FFF2-40B4-BE49-F238E27FC236}">
                  <a16:creationId xmlns:a16="http://schemas.microsoft.com/office/drawing/2014/main" id="{EA1D080F-F05C-436B-AF54-7E5A168709E2}"/>
                </a:ext>
              </a:extLst>
            </p:cNvPr>
            <p:cNvSpPr/>
            <p:nvPr/>
          </p:nvSpPr>
          <p:spPr>
            <a:xfrm>
              <a:off x="5107975" y="2979350"/>
              <a:ext cx="28150" cy="24325"/>
            </a:xfrm>
            <a:custGeom>
              <a:avLst/>
              <a:gdLst/>
              <a:ahLst/>
              <a:cxnLst/>
              <a:rect l="l" t="t" r="r" b="b"/>
              <a:pathLst>
                <a:path w="1126" h="973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0" y="972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662;p71">
              <a:extLst>
                <a:ext uri="{FF2B5EF4-FFF2-40B4-BE49-F238E27FC236}">
                  <a16:creationId xmlns:a16="http://schemas.microsoft.com/office/drawing/2014/main" id="{9115BD90-6FED-4FE1-A344-4F976426226B}"/>
                </a:ext>
              </a:extLst>
            </p:cNvPr>
            <p:cNvSpPr/>
            <p:nvPr/>
          </p:nvSpPr>
          <p:spPr>
            <a:xfrm>
              <a:off x="5066850" y="303602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75" y="0"/>
                  </a:moveTo>
                  <a:cubicBezTo>
                    <a:pt x="1854" y="0"/>
                    <a:pt x="1425" y="156"/>
                    <a:pt x="1077" y="504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19"/>
                    <a:pt x="3992" y="2657"/>
                    <a:pt x="4004" y="1714"/>
                  </a:cubicBezTo>
                  <a:cubicBezTo>
                    <a:pt x="4004" y="683"/>
                    <a:pt x="3157" y="0"/>
                    <a:pt x="227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663;p71">
              <a:extLst>
                <a:ext uri="{FF2B5EF4-FFF2-40B4-BE49-F238E27FC236}">
                  <a16:creationId xmlns:a16="http://schemas.microsoft.com/office/drawing/2014/main" id="{460344A0-435B-4CC6-9F53-C25FA885FE44}"/>
                </a:ext>
              </a:extLst>
            </p:cNvPr>
            <p:cNvSpPr/>
            <p:nvPr/>
          </p:nvSpPr>
          <p:spPr>
            <a:xfrm>
              <a:off x="5107975" y="306675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4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664;p71">
              <a:extLst>
                <a:ext uri="{FF2B5EF4-FFF2-40B4-BE49-F238E27FC236}">
                  <a16:creationId xmlns:a16="http://schemas.microsoft.com/office/drawing/2014/main" id="{0516FD24-775E-45DA-90CC-3F10771BB57D}"/>
                </a:ext>
              </a:extLst>
            </p:cNvPr>
            <p:cNvSpPr/>
            <p:nvPr/>
          </p:nvSpPr>
          <p:spPr>
            <a:xfrm>
              <a:off x="5189625" y="33127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665;p71">
              <a:extLst>
                <a:ext uri="{FF2B5EF4-FFF2-40B4-BE49-F238E27FC236}">
                  <a16:creationId xmlns:a16="http://schemas.microsoft.com/office/drawing/2014/main" id="{A9710A64-BE45-476E-845A-8694C3499349}"/>
                </a:ext>
              </a:extLst>
            </p:cNvPr>
            <p:cNvSpPr/>
            <p:nvPr/>
          </p:nvSpPr>
          <p:spPr>
            <a:xfrm>
              <a:off x="5230450" y="3343475"/>
              <a:ext cx="28450" cy="24300"/>
            </a:xfrm>
            <a:custGeom>
              <a:avLst/>
              <a:gdLst/>
              <a:ahLst/>
              <a:cxnLst/>
              <a:rect l="l" t="t" r="r" b="b"/>
              <a:pathLst>
                <a:path w="1138" h="972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6" y="926"/>
                    <a:pt x="531" y="972"/>
                    <a:pt x="652" y="972"/>
                  </a:cubicBezTo>
                  <a:cubicBezTo>
                    <a:pt x="902" y="972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666;p71">
              <a:extLst>
                <a:ext uri="{FF2B5EF4-FFF2-40B4-BE49-F238E27FC236}">
                  <a16:creationId xmlns:a16="http://schemas.microsoft.com/office/drawing/2014/main" id="{56D79DB8-2F84-4898-98DC-B8E4CC2B7FD5}"/>
                </a:ext>
              </a:extLst>
            </p:cNvPr>
            <p:cNvSpPr/>
            <p:nvPr/>
          </p:nvSpPr>
          <p:spPr>
            <a:xfrm>
              <a:off x="5428525" y="2960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8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2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667;p71">
              <a:extLst>
                <a:ext uri="{FF2B5EF4-FFF2-40B4-BE49-F238E27FC236}">
                  <a16:creationId xmlns:a16="http://schemas.microsoft.com/office/drawing/2014/main" id="{DD395329-6231-4285-AF5E-320A96675D24}"/>
                </a:ext>
              </a:extLst>
            </p:cNvPr>
            <p:cNvSpPr/>
            <p:nvPr/>
          </p:nvSpPr>
          <p:spPr>
            <a:xfrm>
              <a:off x="5469675" y="29914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668;p71">
              <a:extLst>
                <a:ext uri="{FF2B5EF4-FFF2-40B4-BE49-F238E27FC236}">
                  <a16:creationId xmlns:a16="http://schemas.microsoft.com/office/drawing/2014/main" id="{FE739C1C-6474-45ED-B891-9846DDDC94AD}"/>
                </a:ext>
              </a:extLst>
            </p:cNvPr>
            <p:cNvSpPr/>
            <p:nvPr/>
          </p:nvSpPr>
          <p:spPr>
            <a:xfrm>
              <a:off x="5565225" y="3091050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1" y="1"/>
                  </a:moveTo>
                  <a:cubicBezTo>
                    <a:pt x="1860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669;p71">
              <a:extLst>
                <a:ext uri="{FF2B5EF4-FFF2-40B4-BE49-F238E27FC236}">
                  <a16:creationId xmlns:a16="http://schemas.microsoft.com/office/drawing/2014/main" id="{D9F6A336-56B1-4DFB-AB92-B4B9D49B5C85}"/>
                </a:ext>
              </a:extLst>
            </p:cNvPr>
            <p:cNvSpPr/>
            <p:nvPr/>
          </p:nvSpPr>
          <p:spPr>
            <a:xfrm>
              <a:off x="5606350" y="31218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9" y="1"/>
                    <a:pt x="1" y="521"/>
                    <a:pt x="303" y="823"/>
                  </a:cubicBezTo>
                  <a:cubicBezTo>
                    <a:pt x="402" y="922"/>
                    <a:pt x="524" y="967"/>
                    <a:pt x="644" y="967"/>
                  </a:cubicBezTo>
                  <a:cubicBezTo>
                    <a:pt x="890" y="967"/>
                    <a:pt x="1126" y="778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670;p71">
              <a:extLst>
                <a:ext uri="{FF2B5EF4-FFF2-40B4-BE49-F238E27FC236}">
                  <a16:creationId xmlns:a16="http://schemas.microsoft.com/office/drawing/2014/main" id="{A36B5A21-17E1-409E-BEE3-44D9C2342169}"/>
                </a:ext>
              </a:extLst>
            </p:cNvPr>
            <p:cNvSpPr/>
            <p:nvPr/>
          </p:nvSpPr>
          <p:spPr>
            <a:xfrm>
              <a:off x="5622075" y="323850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4" y="1"/>
                    <a:pt x="1426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671;p71">
              <a:extLst>
                <a:ext uri="{FF2B5EF4-FFF2-40B4-BE49-F238E27FC236}">
                  <a16:creationId xmlns:a16="http://schemas.microsoft.com/office/drawing/2014/main" id="{182208B1-3D34-4889-AFFF-168D1157BE5D}"/>
                </a:ext>
              </a:extLst>
            </p:cNvPr>
            <p:cNvSpPr/>
            <p:nvPr/>
          </p:nvSpPr>
          <p:spPr>
            <a:xfrm>
              <a:off x="5667150" y="32690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63"/>
                    <a:pt x="218" y="968"/>
                    <a:pt x="484" y="968"/>
                  </a:cubicBezTo>
                  <a:cubicBezTo>
                    <a:pt x="750" y="968"/>
                    <a:pt x="968" y="763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672;p71">
              <a:extLst>
                <a:ext uri="{FF2B5EF4-FFF2-40B4-BE49-F238E27FC236}">
                  <a16:creationId xmlns:a16="http://schemas.microsoft.com/office/drawing/2014/main" id="{D3C3D3A2-835A-478C-AA89-64AA931A22EF}"/>
                </a:ext>
              </a:extLst>
            </p:cNvPr>
            <p:cNvSpPr/>
            <p:nvPr/>
          </p:nvSpPr>
          <p:spPr>
            <a:xfrm>
              <a:off x="5773600" y="3238400"/>
              <a:ext cx="99825" cy="85750"/>
            </a:xfrm>
            <a:custGeom>
              <a:avLst/>
              <a:gdLst/>
              <a:ahLst/>
              <a:cxnLst/>
              <a:rect l="l" t="t" r="r" b="b"/>
              <a:pathLst>
                <a:path w="3993" h="3430" extrusionOk="0">
                  <a:moveTo>
                    <a:pt x="2266" y="1"/>
                  </a:moveTo>
                  <a:cubicBezTo>
                    <a:pt x="1848" y="1"/>
                    <a:pt x="1423" y="156"/>
                    <a:pt x="1077" y="502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4"/>
                  </a:cubicBezTo>
                  <a:cubicBezTo>
                    <a:pt x="3992" y="690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673;p71">
              <a:extLst>
                <a:ext uri="{FF2B5EF4-FFF2-40B4-BE49-F238E27FC236}">
                  <a16:creationId xmlns:a16="http://schemas.microsoft.com/office/drawing/2014/main" id="{BEAF1D4C-3AB0-49B1-A0DE-1CB0F67C05C7}"/>
                </a:ext>
              </a:extLst>
            </p:cNvPr>
            <p:cNvSpPr/>
            <p:nvPr/>
          </p:nvSpPr>
          <p:spPr>
            <a:xfrm>
              <a:off x="5814425" y="326937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7" y="964"/>
                    <a:pt x="646" y="964"/>
                  </a:cubicBezTo>
                  <a:cubicBezTo>
                    <a:pt x="898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3674;p71">
              <a:extLst>
                <a:ext uri="{FF2B5EF4-FFF2-40B4-BE49-F238E27FC236}">
                  <a16:creationId xmlns:a16="http://schemas.microsoft.com/office/drawing/2014/main" id="{4B5124A5-D2AE-4A17-A04E-9504A14D8ADD}"/>
                </a:ext>
              </a:extLst>
            </p:cNvPr>
            <p:cNvSpPr/>
            <p:nvPr/>
          </p:nvSpPr>
          <p:spPr>
            <a:xfrm>
              <a:off x="4861800" y="2144800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31"/>
                    <a:pt x="2287" y="3431"/>
                  </a:cubicBezTo>
                  <a:cubicBezTo>
                    <a:pt x="3230" y="3431"/>
                    <a:pt x="3993" y="2657"/>
                    <a:pt x="3993" y="1714"/>
                  </a:cubicBezTo>
                  <a:cubicBezTo>
                    <a:pt x="3993" y="682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3675;p71">
              <a:extLst>
                <a:ext uri="{FF2B5EF4-FFF2-40B4-BE49-F238E27FC236}">
                  <a16:creationId xmlns:a16="http://schemas.microsoft.com/office/drawing/2014/main" id="{27957CAE-12BC-46F2-AAE4-1455A18589D1}"/>
                </a:ext>
              </a:extLst>
            </p:cNvPr>
            <p:cNvSpPr/>
            <p:nvPr/>
          </p:nvSpPr>
          <p:spPr>
            <a:xfrm>
              <a:off x="4902625" y="217552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1"/>
                  </a:moveTo>
                  <a:cubicBezTo>
                    <a:pt x="218" y="1"/>
                    <a:pt x="1" y="521"/>
                    <a:pt x="315" y="823"/>
                  </a:cubicBezTo>
                  <a:cubicBezTo>
                    <a:pt x="414" y="922"/>
                    <a:pt x="536" y="967"/>
                    <a:pt x="656" y="967"/>
                  </a:cubicBezTo>
                  <a:cubicBezTo>
                    <a:pt x="902" y="967"/>
                    <a:pt x="1138" y="778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676;p71">
              <a:extLst>
                <a:ext uri="{FF2B5EF4-FFF2-40B4-BE49-F238E27FC236}">
                  <a16:creationId xmlns:a16="http://schemas.microsoft.com/office/drawing/2014/main" id="{77DBE2A7-9476-4EE5-A91C-F8381CD2BA43}"/>
                </a:ext>
              </a:extLst>
            </p:cNvPr>
            <p:cNvSpPr/>
            <p:nvPr/>
          </p:nvSpPr>
          <p:spPr>
            <a:xfrm>
              <a:off x="4295075" y="2677125"/>
              <a:ext cx="99825" cy="85725"/>
            </a:xfrm>
            <a:custGeom>
              <a:avLst/>
              <a:gdLst/>
              <a:ahLst/>
              <a:cxnLst/>
              <a:rect l="l" t="t" r="r" b="b"/>
              <a:pathLst>
                <a:path w="3993" h="3429" extrusionOk="0">
                  <a:moveTo>
                    <a:pt x="2266" y="0"/>
                  </a:moveTo>
                  <a:cubicBezTo>
                    <a:pt x="1848" y="0"/>
                    <a:pt x="1423" y="155"/>
                    <a:pt x="1077" y="501"/>
                  </a:cubicBezTo>
                  <a:cubicBezTo>
                    <a:pt x="0" y="1578"/>
                    <a:pt x="762" y="3429"/>
                    <a:pt x="2287" y="3429"/>
                  </a:cubicBezTo>
                  <a:cubicBezTo>
                    <a:pt x="3230" y="3429"/>
                    <a:pt x="3992" y="2667"/>
                    <a:pt x="3992" y="1723"/>
                  </a:cubicBezTo>
                  <a:cubicBezTo>
                    <a:pt x="3992" y="689"/>
                    <a:pt x="3146" y="0"/>
                    <a:pt x="226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677;p71">
              <a:extLst>
                <a:ext uri="{FF2B5EF4-FFF2-40B4-BE49-F238E27FC236}">
                  <a16:creationId xmlns:a16="http://schemas.microsoft.com/office/drawing/2014/main" id="{88C1F6D5-F785-41C8-B7F9-0D97119E35BF}"/>
                </a:ext>
              </a:extLst>
            </p:cNvPr>
            <p:cNvSpPr/>
            <p:nvPr/>
          </p:nvSpPr>
          <p:spPr>
            <a:xfrm>
              <a:off x="4336200" y="27078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2" y="0"/>
                  </a:moveTo>
                  <a:cubicBezTo>
                    <a:pt x="218" y="12"/>
                    <a:pt x="0" y="520"/>
                    <a:pt x="303" y="835"/>
                  </a:cubicBezTo>
                  <a:cubicBezTo>
                    <a:pt x="400" y="932"/>
                    <a:pt x="520" y="976"/>
                    <a:pt x="638" y="976"/>
                  </a:cubicBezTo>
                  <a:cubicBezTo>
                    <a:pt x="886" y="976"/>
                    <a:pt x="1125" y="783"/>
                    <a:pt x="1125" y="496"/>
                  </a:cubicBezTo>
                  <a:cubicBezTo>
                    <a:pt x="1125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678;p71">
              <a:extLst>
                <a:ext uri="{FF2B5EF4-FFF2-40B4-BE49-F238E27FC236}">
                  <a16:creationId xmlns:a16="http://schemas.microsoft.com/office/drawing/2014/main" id="{0D8FA0F1-3338-4453-A7B8-89DC1C84FF56}"/>
                </a:ext>
              </a:extLst>
            </p:cNvPr>
            <p:cNvSpPr/>
            <p:nvPr/>
          </p:nvSpPr>
          <p:spPr>
            <a:xfrm>
              <a:off x="4185900" y="27184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7" y="3432"/>
                  </a:cubicBezTo>
                  <a:cubicBezTo>
                    <a:pt x="3230" y="3432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679;p71">
              <a:extLst>
                <a:ext uri="{FF2B5EF4-FFF2-40B4-BE49-F238E27FC236}">
                  <a16:creationId xmlns:a16="http://schemas.microsoft.com/office/drawing/2014/main" id="{A6E4D96B-7CFB-478F-A9BC-B1835FF3DF4A}"/>
                </a:ext>
              </a:extLst>
            </p:cNvPr>
            <p:cNvSpPr/>
            <p:nvPr/>
          </p:nvSpPr>
          <p:spPr>
            <a:xfrm>
              <a:off x="4226725" y="274950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64" y="1"/>
                  </a:moveTo>
                  <a:cubicBezTo>
                    <a:pt x="656" y="1"/>
                    <a:pt x="649" y="1"/>
                    <a:pt x="641" y="1"/>
                  </a:cubicBezTo>
                  <a:cubicBezTo>
                    <a:pt x="218" y="1"/>
                    <a:pt x="0" y="522"/>
                    <a:pt x="303" y="824"/>
                  </a:cubicBezTo>
                  <a:cubicBezTo>
                    <a:pt x="400" y="921"/>
                    <a:pt x="520" y="965"/>
                    <a:pt x="638" y="965"/>
                  </a:cubicBezTo>
                  <a:cubicBezTo>
                    <a:pt x="886" y="965"/>
                    <a:pt x="1125" y="772"/>
                    <a:pt x="1125" y="485"/>
                  </a:cubicBezTo>
                  <a:cubicBezTo>
                    <a:pt x="1125" y="215"/>
                    <a:pt x="931" y="1"/>
                    <a:pt x="66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680;p71">
              <a:extLst>
                <a:ext uri="{FF2B5EF4-FFF2-40B4-BE49-F238E27FC236}">
                  <a16:creationId xmlns:a16="http://schemas.microsoft.com/office/drawing/2014/main" id="{04525D9F-DCEF-48F9-B782-9F68BA4D8073}"/>
                </a:ext>
              </a:extLst>
            </p:cNvPr>
            <p:cNvSpPr/>
            <p:nvPr/>
          </p:nvSpPr>
          <p:spPr>
            <a:xfrm>
              <a:off x="5284575" y="2463225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20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681;p71">
              <a:extLst>
                <a:ext uri="{FF2B5EF4-FFF2-40B4-BE49-F238E27FC236}">
                  <a16:creationId xmlns:a16="http://schemas.microsoft.com/office/drawing/2014/main" id="{347C4F80-8B0B-4F62-8ACE-B13A54ABF6EF}"/>
                </a:ext>
              </a:extLst>
            </p:cNvPr>
            <p:cNvSpPr/>
            <p:nvPr/>
          </p:nvSpPr>
          <p:spPr>
            <a:xfrm>
              <a:off x="5329650" y="24939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682;p71">
              <a:extLst>
                <a:ext uri="{FF2B5EF4-FFF2-40B4-BE49-F238E27FC236}">
                  <a16:creationId xmlns:a16="http://schemas.microsoft.com/office/drawing/2014/main" id="{0FDE790B-9AFE-4B9C-BCD3-E2F90BBE9F07}"/>
                </a:ext>
              </a:extLst>
            </p:cNvPr>
            <p:cNvSpPr/>
            <p:nvPr/>
          </p:nvSpPr>
          <p:spPr>
            <a:xfrm>
              <a:off x="5140625" y="1833850"/>
              <a:ext cx="135225" cy="116100"/>
            </a:xfrm>
            <a:custGeom>
              <a:avLst/>
              <a:gdLst/>
              <a:ahLst/>
              <a:cxnLst/>
              <a:rect l="l" t="t" r="r" b="b"/>
              <a:pathLst>
                <a:path w="5409" h="4644" extrusionOk="0">
                  <a:moveTo>
                    <a:pt x="3085" y="1"/>
                  </a:moveTo>
                  <a:cubicBezTo>
                    <a:pt x="2516" y="1"/>
                    <a:pt x="1935" y="213"/>
                    <a:pt x="1465" y="688"/>
                  </a:cubicBezTo>
                  <a:cubicBezTo>
                    <a:pt x="1" y="2140"/>
                    <a:pt x="1029" y="4632"/>
                    <a:pt x="3098" y="4644"/>
                  </a:cubicBezTo>
                  <a:cubicBezTo>
                    <a:pt x="4380" y="4632"/>
                    <a:pt x="5408" y="3603"/>
                    <a:pt x="5408" y="2321"/>
                  </a:cubicBezTo>
                  <a:cubicBezTo>
                    <a:pt x="5408" y="923"/>
                    <a:pt x="4270" y="1"/>
                    <a:pt x="30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683;p71">
              <a:extLst>
                <a:ext uri="{FF2B5EF4-FFF2-40B4-BE49-F238E27FC236}">
                  <a16:creationId xmlns:a16="http://schemas.microsoft.com/office/drawing/2014/main" id="{A41934E8-7164-4D98-8CE9-3CF327014BD1}"/>
                </a:ext>
              </a:extLst>
            </p:cNvPr>
            <p:cNvSpPr/>
            <p:nvPr/>
          </p:nvSpPr>
          <p:spPr>
            <a:xfrm>
              <a:off x="5190825" y="1864650"/>
              <a:ext cx="54475" cy="54450"/>
            </a:xfrm>
            <a:custGeom>
              <a:avLst/>
              <a:gdLst/>
              <a:ahLst/>
              <a:cxnLst/>
              <a:rect l="l" t="t" r="r" b="b"/>
              <a:pathLst>
                <a:path w="2179" h="2178" extrusionOk="0">
                  <a:moveTo>
                    <a:pt x="1090" y="0"/>
                  </a:moveTo>
                  <a:cubicBezTo>
                    <a:pt x="485" y="0"/>
                    <a:pt x="1" y="484"/>
                    <a:pt x="1" y="1089"/>
                  </a:cubicBezTo>
                  <a:cubicBezTo>
                    <a:pt x="1" y="1694"/>
                    <a:pt x="485" y="2178"/>
                    <a:pt x="1090" y="2178"/>
                  </a:cubicBezTo>
                  <a:cubicBezTo>
                    <a:pt x="1694" y="2178"/>
                    <a:pt x="2178" y="1694"/>
                    <a:pt x="2178" y="1089"/>
                  </a:cubicBezTo>
                  <a:cubicBezTo>
                    <a:pt x="2178" y="484"/>
                    <a:pt x="1694" y="0"/>
                    <a:pt x="109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684;p71">
              <a:extLst>
                <a:ext uri="{FF2B5EF4-FFF2-40B4-BE49-F238E27FC236}">
                  <a16:creationId xmlns:a16="http://schemas.microsoft.com/office/drawing/2014/main" id="{93E9C2AB-97E9-48F3-BD2E-858B2E719282}"/>
                </a:ext>
              </a:extLst>
            </p:cNvPr>
            <p:cNvSpPr/>
            <p:nvPr/>
          </p:nvSpPr>
          <p:spPr>
            <a:xfrm>
              <a:off x="5543150" y="1497350"/>
              <a:ext cx="127950" cy="109350"/>
            </a:xfrm>
            <a:custGeom>
              <a:avLst/>
              <a:gdLst/>
              <a:ahLst/>
              <a:cxnLst/>
              <a:rect l="l" t="t" r="r" b="b"/>
              <a:pathLst>
                <a:path w="5118" h="4374" extrusionOk="0">
                  <a:moveTo>
                    <a:pt x="2915" y="0"/>
                  </a:moveTo>
                  <a:cubicBezTo>
                    <a:pt x="2376" y="0"/>
                    <a:pt x="1827" y="201"/>
                    <a:pt x="1380" y="648"/>
                  </a:cubicBezTo>
                  <a:cubicBezTo>
                    <a:pt x="1" y="2015"/>
                    <a:pt x="980" y="4374"/>
                    <a:pt x="2928" y="4374"/>
                  </a:cubicBezTo>
                  <a:cubicBezTo>
                    <a:pt x="4126" y="4374"/>
                    <a:pt x="5105" y="3394"/>
                    <a:pt x="5118" y="2184"/>
                  </a:cubicBezTo>
                  <a:cubicBezTo>
                    <a:pt x="5109" y="869"/>
                    <a:pt x="4036" y="0"/>
                    <a:pt x="291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685;p71">
              <a:extLst>
                <a:ext uri="{FF2B5EF4-FFF2-40B4-BE49-F238E27FC236}">
                  <a16:creationId xmlns:a16="http://schemas.microsoft.com/office/drawing/2014/main" id="{31C4045D-EDDF-42A6-A6B6-F27429B9C7DD}"/>
                </a:ext>
              </a:extLst>
            </p:cNvPr>
            <p:cNvSpPr/>
            <p:nvPr/>
          </p:nvSpPr>
          <p:spPr>
            <a:xfrm>
              <a:off x="5592150" y="15280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968" y="1"/>
                  </a:moveTo>
                  <a:cubicBezTo>
                    <a:pt x="436" y="1"/>
                    <a:pt x="0" y="436"/>
                    <a:pt x="0" y="956"/>
                  </a:cubicBezTo>
                  <a:cubicBezTo>
                    <a:pt x="0" y="1489"/>
                    <a:pt x="436" y="1924"/>
                    <a:pt x="968" y="1924"/>
                  </a:cubicBezTo>
                  <a:cubicBezTo>
                    <a:pt x="1500" y="1924"/>
                    <a:pt x="1924" y="1489"/>
                    <a:pt x="1924" y="956"/>
                  </a:cubicBezTo>
                  <a:cubicBezTo>
                    <a:pt x="1924" y="436"/>
                    <a:pt x="1500" y="1"/>
                    <a:pt x="968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686;p71">
              <a:extLst>
                <a:ext uri="{FF2B5EF4-FFF2-40B4-BE49-F238E27FC236}">
                  <a16:creationId xmlns:a16="http://schemas.microsoft.com/office/drawing/2014/main" id="{779DF4A8-EDE9-4136-A200-6AA0EE88A934}"/>
                </a:ext>
              </a:extLst>
            </p:cNvPr>
            <p:cNvSpPr/>
            <p:nvPr/>
          </p:nvSpPr>
          <p:spPr>
            <a:xfrm>
              <a:off x="5727925" y="2045500"/>
              <a:ext cx="158500" cy="135800"/>
            </a:xfrm>
            <a:custGeom>
              <a:avLst/>
              <a:gdLst/>
              <a:ahLst/>
              <a:cxnLst/>
              <a:rect l="l" t="t" r="r" b="b"/>
              <a:pathLst>
                <a:path w="6340" h="5432" extrusionOk="0">
                  <a:moveTo>
                    <a:pt x="3602" y="1"/>
                  </a:moveTo>
                  <a:cubicBezTo>
                    <a:pt x="2936" y="1"/>
                    <a:pt x="2257" y="248"/>
                    <a:pt x="1706" y="799"/>
                  </a:cubicBezTo>
                  <a:cubicBezTo>
                    <a:pt x="1" y="2504"/>
                    <a:pt x="1210" y="5432"/>
                    <a:pt x="3630" y="5432"/>
                  </a:cubicBezTo>
                  <a:cubicBezTo>
                    <a:pt x="5118" y="5432"/>
                    <a:pt x="6339" y="4222"/>
                    <a:pt x="6339" y="2722"/>
                  </a:cubicBezTo>
                  <a:cubicBezTo>
                    <a:pt x="6339" y="1084"/>
                    <a:pt x="4998" y="1"/>
                    <a:pt x="360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687;p71">
              <a:extLst>
                <a:ext uri="{FF2B5EF4-FFF2-40B4-BE49-F238E27FC236}">
                  <a16:creationId xmlns:a16="http://schemas.microsoft.com/office/drawing/2014/main" id="{8E06D70B-A0E8-4380-8119-BCFAC0D128BA}"/>
                </a:ext>
              </a:extLst>
            </p:cNvPr>
            <p:cNvSpPr/>
            <p:nvPr/>
          </p:nvSpPr>
          <p:spPr>
            <a:xfrm>
              <a:off x="5768750" y="2076350"/>
              <a:ext cx="86825" cy="74400"/>
            </a:xfrm>
            <a:custGeom>
              <a:avLst/>
              <a:gdLst/>
              <a:ahLst/>
              <a:cxnLst/>
              <a:rect l="l" t="t" r="r" b="b"/>
              <a:pathLst>
                <a:path w="3473" h="2976" extrusionOk="0">
                  <a:moveTo>
                    <a:pt x="1985" y="0"/>
                  </a:moveTo>
                  <a:cubicBezTo>
                    <a:pt x="666" y="0"/>
                    <a:pt x="1" y="1597"/>
                    <a:pt x="944" y="2540"/>
                  </a:cubicBezTo>
                  <a:cubicBezTo>
                    <a:pt x="1245" y="2841"/>
                    <a:pt x="1614" y="2975"/>
                    <a:pt x="1977" y="2975"/>
                  </a:cubicBezTo>
                  <a:cubicBezTo>
                    <a:pt x="2739" y="2975"/>
                    <a:pt x="3473" y="2381"/>
                    <a:pt x="3473" y="1488"/>
                  </a:cubicBezTo>
                  <a:cubicBezTo>
                    <a:pt x="3473" y="665"/>
                    <a:pt x="2807" y="0"/>
                    <a:pt x="19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688;p71">
              <a:extLst>
                <a:ext uri="{FF2B5EF4-FFF2-40B4-BE49-F238E27FC236}">
                  <a16:creationId xmlns:a16="http://schemas.microsoft.com/office/drawing/2014/main" id="{88EAEE65-9AFE-4500-8670-67D04866B9B5}"/>
                </a:ext>
              </a:extLst>
            </p:cNvPr>
            <p:cNvSpPr/>
            <p:nvPr/>
          </p:nvSpPr>
          <p:spPr>
            <a:xfrm>
              <a:off x="5610000" y="2765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689;p71">
              <a:extLst>
                <a:ext uri="{FF2B5EF4-FFF2-40B4-BE49-F238E27FC236}">
                  <a16:creationId xmlns:a16="http://schemas.microsoft.com/office/drawing/2014/main" id="{32F8265D-4E30-4B70-AF34-F3FE1CB6937C}"/>
                </a:ext>
              </a:extLst>
            </p:cNvPr>
            <p:cNvSpPr/>
            <p:nvPr/>
          </p:nvSpPr>
          <p:spPr>
            <a:xfrm>
              <a:off x="5655050" y="2796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690;p71">
              <a:extLst>
                <a:ext uri="{FF2B5EF4-FFF2-40B4-BE49-F238E27FC236}">
                  <a16:creationId xmlns:a16="http://schemas.microsoft.com/office/drawing/2014/main" id="{6C013D63-3CD0-459B-AD07-840DD83240EC}"/>
                </a:ext>
              </a:extLst>
            </p:cNvPr>
            <p:cNvSpPr/>
            <p:nvPr/>
          </p:nvSpPr>
          <p:spPr>
            <a:xfrm>
              <a:off x="5773600" y="29970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691;p71">
              <a:extLst>
                <a:ext uri="{FF2B5EF4-FFF2-40B4-BE49-F238E27FC236}">
                  <a16:creationId xmlns:a16="http://schemas.microsoft.com/office/drawing/2014/main" id="{91AD27D2-A568-46E6-99EF-15FBD70497D6}"/>
                </a:ext>
              </a:extLst>
            </p:cNvPr>
            <p:cNvSpPr/>
            <p:nvPr/>
          </p:nvSpPr>
          <p:spPr>
            <a:xfrm>
              <a:off x="5814425" y="3027750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2" y="922"/>
                    <a:pt x="525" y="966"/>
                    <a:pt x="646" y="966"/>
                  </a:cubicBezTo>
                  <a:cubicBezTo>
                    <a:pt x="896" y="966"/>
                    <a:pt x="1138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692;p71">
              <a:extLst>
                <a:ext uri="{FF2B5EF4-FFF2-40B4-BE49-F238E27FC236}">
                  <a16:creationId xmlns:a16="http://schemas.microsoft.com/office/drawing/2014/main" id="{4420251E-8E3E-4D79-9E50-34D8399BF294}"/>
                </a:ext>
              </a:extLst>
            </p:cNvPr>
            <p:cNvSpPr/>
            <p:nvPr/>
          </p:nvSpPr>
          <p:spPr>
            <a:xfrm>
              <a:off x="6082975" y="27532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693;p71">
              <a:extLst>
                <a:ext uri="{FF2B5EF4-FFF2-40B4-BE49-F238E27FC236}">
                  <a16:creationId xmlns:a16="http://schemas.microsoft.com/office/drawing/2014/main" id="{E3FBAEBC-7E7F-4398-B519-191DDDB2C42C}"/>
                </a:ext>
              </a:extLst>
            </p:cNvPr>
            <p:cNvSpPr/>
            <p:nvPr/>
          </p:nvSpPr>
          <p:spPr>
            <a:xfrm>
              <a:off x="6128025" y="2784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694;p71">
              <a:extLst>
                <a:ext uri="{FF2B5EF4-FFF2-40B4-BE49-F238E27FC236}">
                  <a16:creationId xmlns:a16="http://schemas.microsoft.com/office/drawing/2014/main" id="{79B0777B-B289-4DA5-A897-735BEA5D2BA1}"/>
                </a:ext>
              </a:extLst>
            </p:cNvPr>
            <p:cNvSpPr/>
            <p:nvPr/>
          </p:nvSpPr>
          <p:spPr>
            <a:xfrm>
              <a:off x="5998300" y="2508600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695;p71">
              <a:extLst>
                <a:ext uri="{FF2B5EF4-FFF2-40B4-BE49-F238E27FC236}">
                  <a16:creationId xmlns:a16="http://schemas.microsoft.com/office/drawing/2014/main" id="{12F4F9FA-4152-4C57-A17F-159B9C8A8F6F}"/>
                </a:ext>
              </a:extLst>
            </p:cNvPr>
            <p:cNvSpPr/>
            <p:nvPr/>
          </p:nvSpPr>
          <p:spPr>
            <a:xfrm>
              <a:off x="6043650" y="2539650"/>
              <a:ext cx="23925" cy="23900"/>
            </a:xfrm>
            <a:custGeom>
              <a:avLst/>
              <a:gdLst/>
              <a:ahLst/>
              <a:cxnLst/>
              <a:rect l="l" t="t" r="r" b="b"/>
              <a:pathLst>
                <a:path w="957" h="956" extrusionOk="0">
                  <a:moveTo>
                    <a:pt x="485" y="0"/>
                  </a:moveTo>
                  <a:cubicBezTo>
                    <a:pt x="206" y="0"/>
                    <a:pt x="1" y="206"/>
                    <a:pt x="1" y="472"/>
                  </a:cubicBezTo>
                  <a:cubicBezTo>
                    <a:pt x="1" y="738"/>
                    <a:pt x="206" y="956"/>
                    <a:pt x="485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696;p71">
              <a:extLst>
                <a:ext uri="{FF2B5EF4-FFF2-40B4-BE49-F238E27FC236}">
                  <a16:creationId xmlns:a16="http://schemas.microsoft.com/office/drawing/2014/main" id="{5269F6E0-718E-44F1-95F7-30C3B6ECDDFF}"/>
                </a:ext>
              </a:extLst>
            </p:cNvPr>
            <p:cNvSpPr/>
            <p:nvPr/>
          </p:nvSpPr>
          <p:spPr>
            <a:xfrm>
              <a:off x="6210900" y="41168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7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697;p71">
              <a:extLst>
                <a:ext uri="{FF2B5EF4-FFF2-40B4-BE49-F238E27FC236}">
                  <a16:creationId xmlns:a16="http://schemas.microsoft.com/office/drawing/2014/main" id="{8E94D1AE-9F14-4A70-9289-1A67EE19874D}"/>
                </a:ext>
              </a:extLst>
            </p:cNvPr>
            <p:cNvSpPr/>
            <p:nvPr/>
          </p:nvSpPr>
          <p:spPr>
            <a:xfrm>
              <a:off x="6255950" y="4147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8" y="1"/>
                    <a:pt x="1" y="218"/>
                    <a:pt x="1" y="485"/>
                  </a:cubicBezTo>
                  <a:cubicBezTo>
                    <a:pt x="1" y="751"/>
                    <a:pt x="218" y="968"/>
                    <a:pt x="485" y="968"/>
                  </a:cubicBezTo>
                  <a:cubicBezTo>
                    <a:pt x="751" y="968"/>
                    <a:pt x="968" y="751"/>
                    <a:pt x="968" y="485"/>
                  </a:cubicBezTo>
                  <a:cubicBezTo>
                    <a:pt x="968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698;p71">
              <a:extLst>
                <a:ext uri="{FF2B5EF4-FFF2-40B4-BE49-F238E27FC236}">
                  <a16:creationId xmlns:a16="http://schemas.microsoft.com/office/drawing/2014/main" id="{29350CB9-1B0B-493B-BC27-1267A5C4485F}"/>
                </a:ext>
              </a:extLst>
            </p:cNvPr>
            <p:cNvSpPr/>
            <p:nvPr/>
          </p:nvSpPr>
          <p:spPr>
            <a:xfrm>
              <a:off x="6540225" y="42816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1"/>
                  </a:moveTo>
                  <a:cubicBezTo>
                    <a:pt x="1855" y="1"/>
                    <a:pt x="1425" y="156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4005" y="2658"/>
                    <a:pt x="4005" y="1714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699;p71">
              <a:extLst>
                <a:ext uri="{FF2B5EF4-FFF2-40B4-BE49-F238E27FC236}">
                  <a16:creationId xmlns:a16="http://schemas.microsoft.com/office/drawing/2014/main" id="{DB0872C6-0B1A-4B10-974C-87D97E890B68}"/>
                </a:ext>
              </a:extLst>
            </p:cNvPr>
            <p:cNvSpPr/>
            <p:nvPr/>
          </p:nvSpPr>
          <p:spPr>
            <a:xfrm>
              <a:off x="6585300" y="43124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700;p71">
              <a:extLst>
                <a:ext uri="{FF2B5EF4-FFF2-40B4-BE49-F238E27FC236}">
                  <a16:creationId xmlns:a16="http://schemas.microsoft.com/office/drawing/2014/main" id="{D6970DA2-A462-426C-975F-83457D154933}"/>
                </a:ext>
              </a:extLst>
            </p:cNvPr>
            <p:cNvSpPr/>
            <p:nvPr/>
          </p:nvSpPr>
          <p:spPr>
            <a:xfrm>
              <a:off x="6201225" y="2037025"/>
              <a:ext cx="85300" cy="85600"/>
            </a:xfrm>
            <a:custGeom>
              <a:avLst/>
              <a:gdLst/>
              <a:ahLst/>
              <a:cxnLst/>
              <a:rect l="l" t="t" r="r" b="b"/>
              <a:pathLst>
                <a:path w="3412" h="3424" extrusionOk="0">
                  <a:moveTo>
                    <a:pt x="1706" y="1"/>
                  </a:moveTo>
                  <a:cubicBezTo>
                    <a:pt x="762" y="1"/>
                    <a:pt x="0" y="775"/>
                    <a:pt x="0" y="1718"/>
                  </a:cubicBezTo>
                  <a:cubicBezTo>
                    <a:pt x="0" y="2662"/>
                    <a:pt x="762" y="3424"/>
                    <a:pt x="1706" y="3424"/>
                  </a:cubicBezTo>
                  <a:cubicBezTo>
                    <a:pt x="2649" y="3424"/>
                    <a:pt x="3411" y="2662"/>
                    <a:pt x="3411" y="1718"/>
                  </a:cubicBezTo>
                  <a:cubicBezTo>
                    <a:pt x="3411" y="775"/>
                    <a:pt x="2649" y="1"/>
                    <a:pt x="170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701;p71">
              <a:extLst>
                <a:ext uri="{FF2B5EF4-FFF2-40B4-BE49-F238E27FC236}">
                  <a16:creationId xmlns:a16="http://schemas.microsoft.com/office/drawing/2014/main" id="{539A4D7A-773C-4787-BFF6-A1DDB449ECD6}"/>
                </a:ext>
              </a:extLst>
            </p:cNvPr>
            <p:cNvSpPr/>
            <p:nvPr/>
          </p:nvSpPr>
          <p:spPr>
            <a:xfrm>
              <a:off x="6231750" y="20678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702;p71">
              <a:extLst>
                <a:ext uri="{FF2B5EF4-FFF2-40B4-BE49-F238E27FC236}">
                  <a16:creationId xmlns:a16="http://schemas.microsoft.com/office/drawing/2014/main" id="{A7D51B3E-5643-4FC0-9CE9-EE34ED53DA01}"/>
                </a:ext>
              </a:extLst>
            </p:cNvPr>
            <p:cNvSpPr/>
            <p:nvPr/>
          </p:nvSpPr>
          <p:spPr>
            <a:xfrm>
              <a:off x="6481875" y="2061325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703;p71">
              <a:extLst>
                <a:ext uri="{FF2B5EF4-FFF2-40B4-BE49-F238E27FC236}">
                  <a16:creationId xmlns:a16="http://schemas.microsoft.com/office/drawing/2014/main" id="{2BDE43F4-BA71-4E79-AD6D-0DC4CBF2503D}"/>
                </a:ext>
              </a:extLst>
            </p:cNvPr>
            <p:cNvSpPr/>
            <p:nvPr/>
          </p:nvSpPr>
          <p:spPr>
            <a:xfrm>
              <a:off x="6526925" y="209207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704;p71">
              <a:extLst>
                <a:ext uri="{FF2B5EF4-FFF2-40B4-BE49-F238E27FC236}">
                  <a16:creationId xmlns:a16="http://schemas.microsoft.com/office/drawing/2014/main" id="{65CF2D53-4584-426D-87F8-B460AA72FE3B}"/>
                </a:ext>
              </a:extLst>
            </p:cNvPr>
            <p:cNvSpPr/>
            <p:nvPr/>
          </p:nvSpPr>
          <p:spPr>
            <a:xfrm>
              <a:off x="6385100" y="20250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705;p71">
              <a:extLst>
                <a:ext uri="{FF2B5EF4-FFF2-40B4-BE49-F238E27FC236}">
                  <a16:creationId xmlns:a16="http://schemas.microsoft.com/office/drawing/2014/main" id="{C913B419-8F83-4B4C-B847-03BCC510E300}"/>
                </a:ext>
              </a:extLst>
            </p:cNvPr>
            <p:cNvSpPr/>
            <p:nvPr/>
          </p:nvSpPr>
          <p:spPr>
            <a:xfrm>
              <a:off x="6425925" y="20557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3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4" y="921"/>
                    <a:pt x="526" y="964"/>
                    <a:pt x="646" y="964"/>
                  </a:cubicBezTo>
                  <a:cubicBezTo>
                    <a:pt x="898" y="964"/>
                    <a:pt x="1137" y="771"/>
                    <a:pt x="1137" y="484"/>
                  </a:cubicBezTo>
                  <a:cubicBezTo>
                    <a:pt x="1137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706;p71">
              <a:extLst>
                <a:ext uri="{FF2B5EF4-FFF2-40B4-BE49-F238E27FC236}">
                  <a16:creationId xmlns:a16="http://schemas.microsoft.com/office/drawing/2014/main" id="{0C95C599-8C49-48F5-874E-D3A07852A603}"/>
                </a:ext>
              </a:extLst>
            </p:cNvPr>
            <p:cNvSpPr/>
            <p:nvPr/>
          </p:nvSpPr>
          <p:spPr>
            <a:xfrm>
              <a:off x="6629150" y="1530150"/>
              <a:ext cx="100125" cy="85625"/>
            </a:xfrm>
            <a:custGeom>
              <a:avLst/>
              <a:gdLst/>
              <a:ahLst/>
              <a:cxnLst/>
              <a:rect l="l" t="t" r="r" b="b"/>
              <a:pathLst>
                <a:path w="4005" h="3425" extrusionOk="0">
                  <a:moveTo>
                    <a:pt x="2285" y="0"/>
                  </a:moveTo>
                  <a:cubicBezTo>
                    <a:pt x="1865" y="0"/>
                    <a:pt x="1437" y="157"/>
                    <a:pt x="1089" y="509"/>
                  </a:cubicBezTo>
                  <a:cubicBezTo>
                    <a:pt x="0" y="1586"/>
                    <a:pt x="774" y="3425"/>
                    <a:pt x="2299" y="3425"/>
                  </a:cubicBezTo>
                  <a:cubicBezTo>
                    <a:pt x="3242" y="3425"/>
                    <a:pt x="4004" y="2663"/>
                    <a:pt x="4004" y="1719"/>
                  </a:cubicBezTo>
                  <a:cubicBezTo>
                    <a:pt x="4004" y="688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707;p71">
              <a:extLst>
                <a:ext uri="{FF2B5EF4-FFF2-40B4-BE49-F238E27FC236}">
                  <a16:creationId xmlns:a16="http://schemas.microsoft.com/office/drawing/2014/main" id="{D9AAF05E-1E03-48E4-B5B5-9784747C4910}"/>
                </a:ext>
              </a:extLst>
            </p:cNvPr>
            <p:cNvSpPr/>
            <p:nvPr/>
          </p:nvSpPr>
          <p:spPr>
            <a:xfrm>
              <a:off x="6670275" y="1561000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75" y="1"/>
                  </a:moveTo>
                  <a:cubicBezTo>
                    <a:pt x="668" y="1"/>
                    <a:pt x="661" y="1"/>
                    <a:pt x="654" y="1"/>
                  </a:cubicBezTo>
                  <a:cubicBezTo>
                    <a:pt x="218" y="1"/>
                    <a:pt x="0" y="509"/>
                    <a:pt x="303" y="824"/>
                  </a:cubicBezTo>
                  <a:cubicBezTo>
                    <a:pt x="404" y="921"/>
                    <a:pt x="525" y="965"/>
                    <a:pt x="644" y="965"/>
                  </a:cubicBezTo>
                  <a:cubicBezTo>
                    <a:pt x="893" y="965"/>
                    <a:pt x="1129" y="772"/>
                    <a:pt x="1137" y="485"/>
                  </a:cubicBezTo>
                  <a:cubicBezTo>
                    <a:pt x="1137" y="214"/>
                    <a:pt x="931" y="1"/>
                    <a:pt x="67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708;p71">
              <a:extLst>
                <a:ext uri="{FF2B5EF4-FFF2-40B4-BE49-F238E27FC236}">
                  <a16:creationId xmlns:a16="http://schemas.microsoft.com/office/drawing/2014/main" id="{B3FF3DEA-62F6-40E5-86C7-1A387EF48C30}"/>
                </a:ext>
              </a:extLst>
            </p:cNvPr>
            <p:cNvSpPr/>
            <p:nvPr/>
          </p:nvSpPr>
          <p:spPr>
            <a:xfrm>
              <a:off x="4161400" y="21242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709;p71">
              <a:extLst>
                <a:ext uri="{FF2B5EF4-FFF2-40B4-BE49-F238E27FC236}">
                  <a16:creationId xmlns:a16="http://schemas.microsoft.com/office/drawing/2014/main" id="{025F4C85-B704-4CA1-AB79-EA6CE56B12E0}"/>
                </a:ext>
              </a:extLst>
            </p:cNvPr>
            <p:cNvSpPr/>
            <p:nvPr/>
          </p:nvSpPr>
          <p:spPr>
            <a:xfrm>
              <a:off x="4202525" y="21549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710;p71">
              <a:extLst>
                <a:ext uri="{FF2B5EF4-FFF2-40B4-BE49-F238E27FC236}">
                  <a16:creationId xmlns:a16="http://schemas.microsoft.com/office/drawing/2014/main" id="{B9087359-088C-4695-9535-8700D3469CB1}"/>
                </a:ext>
              </a:extLst>
            </p:cNvPr>
            <p:cNvSpPr/>
            <p:nvPr/>
          </p:nvSpPr>
          <p:spPr>
            <a:xfrm>
              <a:off x="4364625" y="237462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711;p71">
              <a:extLst>
                <a:ext uri="{FF2B5EF4-FFF2-40B4-BE49-F238E27FC236}">
                  <a16:creationId xmlns:a16="http://schemas.microsoft.com/office/drawing/2014/main" id="{A5237F09-EE8C-4536-B647-8B8CACB5F210}"/>
                </a:ext>
              </a:extLst>
            </p:cNvPr>
            <p:cNvSpPr/>
            <p:nvPr/>
          </p:nvSpPr>
          <p:spPr>
            <a:xfrm>
              <a:off x="4405450" y="2405375"/>
              <a:ext cx="28450" cy="24175"/>
            </a:xfrm>
            <a:custGeom>
              <a:avLst/>
              <a:gdLst/>
              <a:ahLst/>
              <a:cxnLst/>
              <a:rect l="l" t="t" r="r" b="b"/>
              <a:pathLst>
                <a:path w="1138" h="967" extrusionOk="0">
                  <a:moveTo>
                    <a:pt x="654" y="0"/>
                  </a:moveTo>
                  <a:cubicBezTo>
                    <a:pt x="218" y="0"/>
                    <a:pt x="1" y="521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1" y="966"/>
                    <a:pt x="1130" y="777"/>
                    <a:pt x="1138" y="484"/>
                  </a:cubicBezTo>
                  <a:cubicBezTo>
                    <a:pt x="1138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712;p71">
              <a:extLst>
                <a:ext uri="{FF2B5EF4-FFF2-40B4-BE49-F238E27FC236}">
                  <a16:creationId xmlns:a16="http://schemas.microsoft.com/office/drawing/2014/main" id="{3DE8336F-0D9E-4B13-8D17-0CA56E059B94}"/>
                </a:ext>
              </a:extLst>
            </p:cNvPr>
            <p:cNvSpPr/>
            <p:nvPr/>
          </p:nvSpPr>
          <p:spPr>
            <a:xfrm>
              <a:off x="4314425" y="246322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6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20"/>
                    <a:pt x="4004" y="2658"/>
                    <a:pt x="4004" y="1715"/>
                  </a:cubicBezTo>
                  <a:cubicBezTo>
                    <a:pt x="4004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713;p71">
              <a:extLst>
                <a:ext uri="{FF2B5EF4-FFF2-40B4-BE49-F238E27FC236}">
                  <a16:creationId xmlns:a16="http://schemas.microsoft.com/office/drawing/2014/main" id="{2051A675-5295-4607-BEF7-45F0619F8DAA}"/>
                </a:ext>
              </a:extLst>
            </p:cNvPr>
            <p:cNvSpPr/>
            <p:nvPr/>
          </p:nvSpPr>
          <p:spPr>
            <a:xfrm>
              <a:off x="4355550" y="2493975"/>
              <a:ext cx="28450" cy="24325"/>
            </a:xfrm>
            <a:custGeom>
              <a:avLst/>
              <a:gdLst/>
              <a:ahLst/>
              <a:cxnLst/>
              <a:rect l="l" t="t" r="r" b="b"/>
              <a:pathLst>
                <a:path w="1138" h="973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2" y="926"/>
                    <a:pt x="524" y="972"/>
                    <a:pt x="644" y="972"/>
                  </a:cubicBezTo>
                  <a:cubicBezTo>
                    <a:pt x="891" y="972"/>
                    <a:pt x="1130" y="778"/>
                    <a:pt x="1138" y="485"/>
                  </a:cubicBezTo>
                  <a:cubicBezTo>
                    <a:pt x="1138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714;p71">
              <a:extLst>
                <a:ext uri="{FF2B5EF4-FFF2-40B4-BE49-F238E27FC236}">
                  <a16:creationId xmlns:a16="http://schemas.microsoft.com/office/drawing/2014/main" id="{8AD03E4B-76D1-455B-8218-161E1EB52B67}"/>
                </a:ext>
              </a:extLst>
            </p:cNvPr>
            <p:cNvSpPr/>
            <p:nvPr/>
          </p:nvSpPr>
          <p:spPr>
            <a:xfrm>
              <a:off x="4189525" y="2537525"/>
              <a:ext cx="51725" cy="51450"/>
            </a:xfrm>
            <a:custGeom>
              <a:avLst/>
              <a:gdLst/>
              <a:ahLst/>
              <a:cxnLst/>
              <a:rect l="l" t="t" r="r" b="b"/>
              <a:pathLst>
                <a:path w="2069" h="2058" extrusionOk="0">
                  <a:moveTo>
                    <a:pt x="1029" y="1"/>
                  </a:moveTo>
                  <a:cubicBezTo>
                    <a:pt x="460" y="1"/>
                    <a:pt x="0" y="460"/>
                    <a:pt x="0" y="1029"/>
                  </a:cubicBezTo>
                  <a:cubicBezTo>
                    <a:pt x="0" y="1597"/>
                    <a:pt x="460" y="2057"/>
                    <a:pt x="1029" y="2057"/>
                  </a:cubicBezTo>
                  <a:cubicBezTo>
                    <a:pt x="1609" y="2057"/>
                    <a:pt x="2069" y="1597"/>
                    <a:pt x="2069" y="1029"/>
                  </a:cubicBezTo>
                  <a:cubicBezTo>
                    <a:pt x="2069" y="460"/>
                    <a:pt x="1609" y="1"/>
                    <a:pt x="102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715;p71">
              <a:extLst>
                <a:ext uri="{FF2B5EF4-FFF2-40B4-BE49-F238E27FC236}">
                  <a16:creationId xmlns:a16="http://schemas.microsoft.com/office/drawing/2014/main" id="{6CA31414-ACBD-4E77-A23F-5AB49E4D1730}"/>
                </a:ext>
              </a:extLst>
            </p:cNvPr>
            <p:cNvSpPr/>
            <p:nvPr/>
          </p:nvSpPr>
          <p:spPr>
            <a:xfrm>
              <a:off x="4207975" y="2555975"/>
              <a:ext cx="14850" cy="14550"/>
            </a:xfrm>
            <a:custGeom>
              <a:avLst/>
              <a:gdLst/>
              <a:ahLst/>
              <a:cxnLst/>
              <a:rect l="l" t="t" r="r" b="b"/>
              <a:pathLst>
                <a:path w="594" h="582" extrusionOk="0">
                  <a:moveTo>
                    <a:pt x="291" y="1"/>
                  </a:moveTo>
                  <a:cubicBezTo>
                    <a:pt x="133" y="1"/>
                    <a:pt x="0" y="134"/>
                    <a:pt x="0" y="291"/>
                  </a:cubicBezTo>
                  <a:cubicBezTo>
                    <a:pt x="0" y="460"/>
                    <a:pt x="133" y="581"/>
                    <a:pt x="291" y="581"/>
                  </a:cubicBezTo>
                  <a:cubicBezTo>
                    <a:pt x="460" y="581"/>
                    <a:pt x="593" y="460"/>
                    <a:pt x="593" y="291"/>
                  </a:cubicBezTo>
                  <a:cubicBezTo>
                    <a:pt x="593" y="134"/>
                    <a:pt x="460" y="1"/>
                    <a:pt x="29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716;p71">
              <a:extLst>
                <a:ext uri="{FF2B5EF4-FFF2-40B4-BE49-F238E27FC236}">
                  <a16:creationId xmlns:a16="http://schemas.microsoft.com/office/drawing/2014/main" id="{9BEDE63A-83E3-408F-BB87-166FD1834750}"/>
                </a:ext>
              </a:extLst>
            </p:cNvPr>
            <p:cNvSpPr/>
            <p:nvPr/>
          </p:nvSpPr>
          <p:spPr>
            <a:xfrm>
              <a:off x="3822075" y="24109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3"/>
                    <a:pt x="3158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717;p71">
              <a:extLst>
                <a:ext uri="{FF2B5EF4-FFF2-40B4-BE49-F238E27FC236}">
                  <a16:creationId xmlns:a16="http://schemas.microsoft.com/office/drawing/2014/main" id="{0EB4D465-1169-4FC7-9282-1DE2C819035E}"/>
                </a:ext>
              </a:extLst>
            </p:cNvPr>
            <p:cNvSpPr/>
            <p:nvPr/>
          </p:nvSpPr>
          <p:spPr>
            <a:xfrm>
              <a:off x="3863225" y="24416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06" y="1"/>
                    <a:pt x="0" y="521"/>
                    <a:pt x="302" y="824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718;p71">
              <a:extLst>
                <a:ext uri="{FF2B5EF4-FFF2-40B4-BE49-F238E27FC236}">
                  <a16:creationId xmlns:a16="http://schemas.microsoft.com/office/drawing/2014/main" id="{F339E8E2-9212-4E52-9C53-CF04B74F4A12}"/>
                </a:ext>
              </a:extLst>
            </p:cNvPr>
            <p:cNvSpPr/>
            <p:nvPr/>
          </p:nvSpPr>
          <p:spPr>
            <a:xfrm>
              <a:off x="3581350" y="25095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719;p71">
              <a:extLst>
                <a:ext uri="{FF2B5EF4-FFF2-40B4-BE49-F238E27FC236}">
                  <a16:creationId xmlns:a16="http://schemas.microsoft.com/office/drawing/2014/main" id="{261852D7-21EF-41A8-8BEA-B91CB743FDF9}"/>
                </a:ext>
              </a:extLst>
            </p:cNvPr>
            <p:cNvSpPr/>
            <p:nvPr/>
          </p:nvSpPr>
          <p:spPr>
            <a:xfrm>
              <a:off x="3626425" y="254025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720;p71">
              <a:extLst>
                <a:ext uri="{FF2B5EF4-FFF2-40B4-BE49-F238E27FC236}">
                  <a16:creationId xmlns:a16="http://schemas.microsoft.com/office/drawing/2014/main" id="{BA4727AE-EBE2-4432-8BB8-68D750AA77B1}"/>
                </a:ext>
              </a:extLst>
            </p:cNvPr>
            <p:cNvSpPr/>
            <p:nvPr/>
          </p:nvSpPr>
          <p:spPr>
            <a:xfrm>
              <a:off x="3445875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4005" y="1714"/>
                  </a:cubicBezTo>
                  <a:cubicBezTo>
                    <a:pt x="3996" y="683"/>
                    <a:pt x="3152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721;p71">
              <a:extLst>
                <a:ext uri="{FF2B5EF4-FFF2-40B4-BE49-F238E27FC236}">
                  <a16:creationId xmlns:a16="http://schemas.microsoft.com/office/drawing/2014/main" id="{A470322B-9433-4CB8-9F8C-18917D899776}"/>
                </a:ext>
              </a:extLst>
            </p:cNvPr>
            <p:cNvSpPr/>
            <p:nvPr/>
          </p:nvSpPr>
          <p:spPr>
            <a:xfrm>
              <a:off x="3490925" y="23966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722;p71">
              <a:extLst>
                <a:ext uri="{FF2B5EF4-FFF2-40B4-BE49-F238E27FC236}">
                  <a16:creationId xmlns:a16="http://schemas.microsoft.com/office/drawing/2014/main" id="{8D78B79B-B95B-43B6-BAD4-CA19C3DFA306}"/>
                </a:ext>
              </a:extLst>
            </p:cNvPr>
            <p:cNvSpPr/>
            <p:nvPr/>
          </p:nvSpPr>
          <p:spPr>
            <a:xfrm>
              <a:off x="3572600" y="23658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723;p71">
              <a:extLst>
                <a:ext uri="{FF2B5EF4-FFF2-40B4-BE49-F238E27FC236}">
                  <a16:creationId xmlns:a16="http://schemas.microsoft.com/office/drawing/2014/main" id="{3E8FB1CE-73A3-4EB4-A590-4207D073B927}"/>
                </a:ext>
              </a:extLst>
            </p:cNvPr>
            <p:cNvSpPr/>
            <p:nvPr/>
          </p:nvSpPr>
          <p:spPr>
            <a:xfrm>
              <a:off x="3613725" y="2396600"/>
              <a:ext cx="28150" cy="24400"/>
            </a:xfrm>
            <a:custGeom>
              <a:avLst/>
              <a:gdLst/>
              <a:ahLst/>
              <a:cxnLst/>
              <a:rect l="l" t="t" r="r" b="b"/>
              <a:pathLst>
                <a:path w="1126" h="976" extrusionOk="0">
                  <a:moveTo>
                    <a:pt x="641" y="1"/>
                  </a:moveTo>
                  <a:cubicBezTo>
                    <a:pt x="218" y="1"/>
                    <a:pt x="0" y="521"/>
                    <a:pt x="303" y="835"/>
                  </a:cubicBezTo>
                  <a:cubicBezTo>
                    <a:pt x="400" y="932"/>
                    <a:pt x="519" y="976"/>
                    <a:pt x="636" y="976"/>
                  </a:cubicBezTo>
                  <a:cubicBezTo>
                    <a:pt x="885" y="976"/>
                    <a:pt x="1125" y="780"/>
                    <a:pt x="1125" y="484"/>
                  </a:cubicBezTo>
                  <a:cubicBezTo>
                    <a:pt x="1125" y="218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724;p71">
              <a:extLst>
                <a:ext uri="{FF2B5EF4-FFF2-40B4-BE49-F238E27FC236}">
                  <a16:creationId xmlns:a16="http://schemas.microsoft.com/office/drawing/2014/main" id="{A9E4E276-BEBD-452B-9F84-5D4D20883F80}"/>
                </a:ext>
              </a:extLst>
            </p:cNvPr>
            <p:cNvSpPr/>
            <p:nvPr/>
          </p:nvSpPr>
          <p:spPr>
            <a:xfrm>
              <a:off x="34337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6" y="1"/>
                  </a:moveTo>
                  <a:cubicBezTo>
                    <a:pt x="1855" y="1"/>
                    <a:pt x="1425" y="157"/>
                    <a:pt x="1077" y="505"/>
                  </a:cubicBezTo>
                  <a:cubicBezTo>
                    <a:pt x="1" y="1582"/>
                    <a:pt x="763" y="3420"/>
                    <a:pt x="2287" y="3420"/>
                  </a:cubicBezTo>
                  <a:cubicBezTo>
                    <a:pt x="3230" y="3420"/>
                    <a:pt x="3993" y="2658"/>
                    <a:pt x="4005" y="1715"/>
                  </a:cubicBezTo>
                  <a:cubicBezTo>
                    <a:pt x="4005" y="683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725;p71">
              <a:extLst>
                <a:ext uri="{FF2B5EF4-FFF2-40B4-BE49-F238E27FC236}">
                  <a16:creationId xmlns:a16="http://schemas.microsoft.com/office/drawing/2014/main" id="{88A5BDD7-A556-4F38-A6B0-CDA0E09ECCDE}"/>
                </a:ext>
              </a:extLst>
            </p:cNvPr>
            <p:cNvSpPr/>
            <p:nvPr/>
          </p:nvSpPr>
          <p:spPr>
            <a:xfrm>
              <a:off x="3478850" y="259407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726;p71">
              <a:extLst>
                <a:ext uri="{FF2B5EF4-FFF2-40B4-BE49-F238E27FC236}">
                  <a16:creationId xmlns:a16="http://schemas.microsoft.com/office/drawing/2014/main" id="{EECE32FE-4D53-46D7-96B8-D4656083C5F7}"/>
                </a:ext>
              </a:extLst>
            </p:cNvPr>
            <p:cNvSpPr/>
            <p:nvPr/>
          </p:nvSpPr>
          <p:spPr>
            <a:xfrm>
              <a:off x="4004450" y="2497600"/>
              <a:ext cx="85600" cy="85325"/>
            </a:xfrm>
            <a:custGeom>
              <a:avLst/>
              <a:gdLst/>
              <a:ahLst/>
              <a:cxnLst/>
              <a:rect l="l" t="t" r="r" b="b"/>
              <a:pathLst>
                <a:path w="3424" h="3413" extrusionOk="0">
                  <a:moveTo>
                    <a:pt x="1718" y="1"/>
                  </a:moveTo>
                  <a:cubicBezTo>
                    <a:pt x="774" y="1"/>
                    <a:pt x="0" y="763"/>
                    <a:pt x="0" y="1707"/>
                  </a:cubicBezTo>
                  <a:cubicBezTo>
                    <a:pt x="0" y="2650"/>
                    <a:pt x="774" y="3412"/>
                    <a:pt x="1718" y="3412"/>
                  </a:cubicBezTo>
                  <a:cubicBezTo>
                    <a:pt x="2662" y="3412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1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727;p71">
              <a:extLst>
                <a:ext uri="{FF2B5EF4-FFF2-40B4-BE49-F238E27FC236}">
                  <a16:creationId xmlns:a16="http://schemas.microsoft.com/office/drawing/2014/main" id="{CE6431A5-9232-4988-812F-E759974B1FEA}"/>
                </a:ext>
              </a:extLst>
            </p:cNvPr>
            <p:cNvSpPr/>
            <p:nvPr/>
          </p:nvSpPr>
          <p:spPr>
            <a:xfrm>
              <a:off x="4031350" y="2528150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2" y="1"/>
                  </a:moveTo>
                  <a:cubicBezTo>
                    <a:pt x="206" y="1"/>
                    <a:pt x="1" y="521"/>
                    <a:pt x="303" y="823"/>
                  </a:cubicBezTo>
                  <a:cubicBezTo>
                    <a:pt x="401" y="921"/>
                    <a:pt x="521" y="964"/>
                    <a:pt x="639" y="964"/>
                  </a:cubicBezTo>
                  <a:cubicBezTo>
                    <a:pt x="887" y="964"/>
                    <a:pt x="1126" y="772"/>
                    <a:pt x="1126" y="485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728;p71">
              <a:extLst>
                <a:ext uri="{FF2B5EF4-FFF2-40B4-BE49-F238E27FC236}">
                  <a16:creationId xmlns:a16="http://schemas.microsoft.com/office/drawing/2014/main" id="{E86136F5-6C38-427E-A6CB-82A05D88271F}"/>
                </a:ext>
              </a:extLst>
            </p:cNvPr>
            <p:cNvSpPr/>
            <p:nvPr/>
          </p:nvSpPr>
          <p:spPr>
            <a:xfrm>
              <a:off x="4083975" y="24426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729;p71">
              <a:extLst>
                <a:ext uri="{FF2B5EF4-FFF2-40B4-BE49-F238E27FC236}">
                  <a16:creationId xmlns:a16="http://schemas.microsoft.com/office/drawing/2014/main" id="{2CF8FDF0-95C9-4FB9-BDC7-BC7B23175AFA}"/>
                </a:ext>
              </a:extLst>
            </p:cNvPr>
            <p:cNvSpPr/>
            <p:nvPr/>
          </p:nvSpPr>
          <p:spPr>
            <a:xfrm>
              <a:off x="4129050" y="24734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730;p71">
              <a:extLst>
                <a:ext uri="{FF2B5EF4-FFF2-40B4-BE49-F238E27FC236}">
                  <a16:creationId xmlns:a16="http://schemas.microsoft.com/office/drawing/2014/main" id="{30A73538-5C35-4B3B-8028-D251114E1E5B}"/>
                </a:ext>
              </a:extLst>
            </p:cNvPr>
            <p:cNvSpPr/>
            <p:nvPr/>
          </p:nvSpPr>
          <p:spPr>
            <a:xfrm>
              <a:off x="4150200" y="1716875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6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731;p71">
              <a:extLst>
                <a:ext uri="{FF2B5EF4-FFF2-40B4-BE49-F238E27FC236}">
                  <a16:creationId xmlns:a16="http://schemas.microsoft.com/office/drawing/2014/main" id="{E7E1A8E7-C747-4D2B-9D62-FBA11236D174}"/>
                </a:ext>
              </a:extLst>
            </p:cNvPr>
            <p:cNvSpPr/>
            <p:nvPr/>
          </p:nvSpPr>
          <p:spPr>
            <a:xfrm>
              <a:off x="4195275" y="1747600"/>
              <a:ext cx="23900" cy="24225"/>
            </a:xfrm>
            <a:custGeom>
              <a:avLst/>
              <a:gdLst/>
              <a:ahLst/>
              <a:cxnLst/>
              <a:rect l="l" t="t" r="r" b="b"/>
              <a:pathLst>
                <a:path w="956" h="969" extrusionOk="0">
                  <a:moveTo>
                    <a:pt x="472" y="1"/>
                  </a:moveTo>
                  <a:cubicBezTo>
                    <a:pt x="206" y="1"/>
                    <a:pt x="0" y="219"/>
                    <a:pt x="0" y="485"/>
                  </a:cubicBezTo>
                  <a:cubicBezTo>
                    <a:pt x="0" y="751"/>
                    <a:pt x="206" y="969"/>
                    <a:pt x="472" y="969"/>
                  </a:cubicBezTo>
                  <a:cubicBezTo>
                    <a:pt x="750" y="969"/>
                    <a:pt x="956" y="751"/>
                    <a:pt x="956" y="485"/>
                  </a:cubicBezTo>
                  <a:cubicBezTo>
                    <a:pt x="956" y="219"/>
                    <a:pt x="750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732;p71">
              <a:extLst>
                <a:ext uri="{FF2B5EF4-FFF2-40B4-BE49-F238E27FC236}">
                  <a16:creationId xmlns:a16="http://schemas.microsoft.com/office/drawing/2014/main" id="{AFE82E1B-EA13-4BB0-8D95-7AF6B9B031AA}"/>
                </a:ext>
              </a:extLst>
            </p:cNvPr>
            <p:cNvSpPr/>
            <p:nvPr/>
          </p:nvSpPr>
          <p:spPr>
            <a:xfrm>
              <a:off x="3795175" y="165910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32"/>
                    <a:pt x="2287" y="3432"/>
                  </a:cubicBezTo>
                  <a:cubicBezTo>
                    <a:pt x="3230" y="3432"/>
                    <a:pt x="4004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733;p71">
              <a:extLst>
                <a:ext uri="{FF2B5EF4-FFF2-40B4-BE49-F238E27FC236}">
                  <a16:creationId xmlns:a16="http://schemas.microsoft.com/office/drawing/2014/main" id="{11B37697-49A5-4C30-8754-01D365EAFC7C}"/>
                </a:ext>
              </a:extLst>
            </p:cNvPr>
            <p:cNvSpPr/>
            <p:nvPr/>
          </p:nvSpPr>
          <p:spPr>
            <a:xfrm>
              <a:off x="3840525" y="1690150"/>
              <a:ext cx="23925" cy="23925"/>
            </a:xfrm>
            <a:custGeom>
              <a:avLst/>
              <a:gdLst/>
              <a:ahLst/>
              <a:cxnLst/>
              <a:rect l="l" t="t" r="r" b="b"/>
              <a:pathLst>
                <a:path w="957" h="957" extrusionOk="0">
                  <a:moveTo>
                    <a:pt x="473" y="1"/>
                  </a:moveTo>
                  <a:cubicBezTo>
                    <a:pt x="206" y="1"/>
                    <a:pt x="1" y="206"/>
                    <a:pt x="1" y="472"/>
                  </a:cubicBezTo>
                  <a:cubicBezTo>
                    <a:pt x="1" y="738"/>
                    <a:pt x="206" y="956"/>
                    <a:pt x="473" y="956"/>
                  </a:cubicBezTo>
                  <a:cubicBezTo>
                    <a:pt x="751" y="956"/>
                    <a:pt x="956" y="738"/>
                    <a:pt x="956" y="472"/>
                  </a:cubicBezTo>
                  <a:cubicBezTo>
                    <a:pt x="956" y="206"/>
                    <a:pt x="751" y="1"/>
                    <a:pt x="47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734;p71">
              <a:extLst>
                <a:ext uri="{FF2B5EF4-FFF2-40B4-BE49-F238E27FC236}">
                  <a16:creationId xmlns:a16="http://schemas.microsoft.com/office/drawing/2014/main" id="{1CB26B0F-F139-481E-9B4D-9E1081C49CFC}"/>
                </a:ext>
              </a:extLst>
            </p:cNvPr>
            <p:cNvSpPr/>
            <p:nvPr/>
          </p:nvSpPr>
          <p:spPr>
            <a:xfrm>
              <a:off x="4047700" y="1961725"/>
              <a:ext cx="85600" cy="85600"/>
            </a:xfrm>
            <a:custGeom>
              <a:avLst/>
              <a:gdLst/>
              <a:ahLst/>
              <a:cxnLst/>
              <a:rect l="l" t="t" r="r" b="b"/>
              <a:pathLst>
                <a:path w="3424" h="3424" extrusionOk="0">
                  <a:moveTo>
                    <a:pt x="1718" y="0"/>
                  </a:moveTo>
                  <a:cubicBezTo>
                    <a:pt x="774" y="0"/>
                    <a:pt x="0" y="763"/>
                    <a:pt x="0" y="1706"/>
                  </a:cubicBezTo>
                  <a:cubicBezTo>
                    <a:pt x="0" y="2650"/>
                    <a:pt x="774" y="3424"/>
                    <a:pt x="1718" y="3424"/>
                  </a:cubicBezTo>
                  <a:cubicBezTo>
                    <a:pt x="2661" y="3424"/>
                    <a:pt x="3423" y="2650"/>
                    <a:pt x="3423" y="1706"/>
                  </a:cubicBezTo>
                  <a:cubicBezTo>
                    <a:pt x="3423" y="763"/>
                    <a:pt x="2661" y="0"/>
                    <a:pt x="171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735;p71">
              <a:extLst>
                <a:ext uri="{FF2B5EF4-FFF2-40B4-BE49-F238E27FC236}">
                  <a16:creationId xmlns:a16="http://schemas.microsoft.com/office/drawing/2014/main" id="{FC1338B9-9869-4379-9579-193A136476DC}"/>
                </a:ext>
              </a:extLst>
            </p:cNvPr>
            <p:cNvSpPr/>
            <p:nvPr/>
          </p:nvSpPr>
          <p:spPr>
            <a:xfrm>
              <a:off x="4074600" y="199227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0"/>
                  </a:moveTo>
                  <a:cubicBezTo>
                    <a:pt x="206" y="0"/>
                    <a:pt x="1" y="520"/>
                    <a:pt x="303" y="823"/>
                  </a:cubicBezTo>
                  <a:cubicBezTo>
                    <a:pt x="402" y="922"/>
                    <a:pt x="524" y="966"/>
                    <a:pt x="644" y="966"/>
                  </a:cubicBezTo>
                  <a:cubicBezTo>
                    <a:pt x="890" y="966"/>
                    <a:pt x="1126" y="777"/>
                    <a:pt x="1126" y="484"/>
                  </a:cubicBezTo>
                  <a:cubicBezTo>
                    <a:pt x="1126" y="218"/>
                    <a:pt x="908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736;p71">
              <a:extLst>
                <a:ext uri="{FF2B5EF4-FFF2-40B4-BE49-F238E27FC236}">
                  <a16:creationId xmlns:a16="http://schemas.microsoft.com/office/drawing/2014/main" id="{71973D9B-1FE7-4DB9-923B-D2B629B1B918}"/>
                </a:ext>
              </a:extLst>
            </p:cNvPr>
            <p:cNvSpPr/>
            <p:nvPr/>
          </p:nvSpPr>
          <p:spPr>
            <a:xfrm>
              <a:off x="3560800" y="2016700"/>
              <a:ext cx="99825" cy="85675"/>
            </a:xfrm>
            <a:custGeom>
              <a:avLst/>
              <a:gdLst/>
              <a:ahLst/>
              <a:cxnLst/>
              <a:rect l="l" t="t" r="r" b="b"/>
              <a:pathLst>
                <a:path w="3993" h="3427" extrusionOk="0">
                  <a:moveTo>
                    <a:pt x="2272" y="0"/>
                  </a:moveTo>
                  <a:cubicBezTo>
                    <a:pt x="1853" y="0"/>
                    <a:pt x="1425" y="155"/>
                    <a:pt x="1077" y="499"/>
                  </a:cubicBezTo>
                  <a:cubicBezTo>
                    <a:pt x="0" y="1576"/>
                    <a:pt x="750" y="3414"/>
                    <a:pt x="2274" y="3426"/>
                  </a:cubicBezTo>
                  <a:cubicBezTo>
                    <a:pt x="3218" y="3426"/>
                    <a:pt x="3992" y="2652"/>
                    <a:pt x="3992" y="1709"/>
                  </a:cubicBezTo>
                  <a:cubicBezTo>
                    <a:pt x="3992" y="677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737;p71">
              <a:extLst>
                <a:ext uri="{FF2B5EF4-FFF2-40B4-BE49-F238E27FC236}">
                  <a16:creationId xmlns:a16="http://schemas.microsoft.com/office/drawing/2014/main" id="{D9DDD18A-2D2A-4891-B9CA-2C29AB26B786}"/>
                </a:ext>
              </a:extLst>
            </p:cNvPr>
            <p:cNvSpPr/>
            <p:nvPr/>
          </p:nvSpPr>
          <p:spPr>
            <a:xfrm>
              <a:off x="3605850" y="2047300"/>
              <a:ext cx="23925" cy="24225"/>
            </a:xfrm>
            <a:custGeom>
              <a:avLst/>
              <a:gdLst/>
              <a:ahLst/>
              <a:cxnLst/>
              <a:rect l="l" t="t" r="r" b="b"/>
              <a:pathLst>
                <a:path w="957" h="969" extrusionOk="0">
                  <a:moveTo>
                    <a:pt x="472" y="1"/>
                  </a:moveTo>
                  <a:cubicBezTo>
                    <a:pt x="206" y="1"/>
                    <a:pt x="1" y="219"/>
                    <a:pt x="1" y="485"/>
                  </a:cubicBezTo>
                  <a:cubicBezTo>
                    <a:pt x="1" y="751"/>
                    <a:pt x="206" y="969"/>
                    <a:pt x="472" y="969"/>
                  </a:cubicBezTo>
                  <a:cubicBezTo>
                    <a:pt x="751" y="969"/>
                    <a:pt x="956" y="751"/>
                    <a:pt x="956" y="485"/>
                  </a:cubicBezTo>
                  <a:cubicBezTo>
                    <a:pt x="956" y="219"/>
                    <a:pt x="751" y="1"/>
                    <a:pt x="47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738;p71">
              <a:extLst>
                <a:ext uri="{FF2B5EF4-FFF2-40B4-BE49-F238E27FC236}">
                  <a16:creationId xmlns:a16="http://schemas.microsoft.com/office/drawing/2014/main" id="{1C3573C4-8254-4EE2-9557-77D3F640EC74}"/>
                </a:ext>
              </a:extLst>
            </p:cNvPr>
            <p:cNvSpPr/>
            <p:nvPr/>
          </p:nvSpPr>
          <p:spPr>
            <a:xfrm>
              <a:off x="3694475" y="23867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739;p71">
              <a:extLst>
                <a:ext uri="{FF2B5EF4-FFF2-40B4-BE49-F238E27FC236}">
                  <a16:creationId xmlns:a16="http://schemas.microsoft.com/office/drawing/2014/main" id="{E266F19A-0CCD-4F6C-9716-88D9E1D5343B}"/>
                </a:ext>
              </a:extLst>
            </p:cNvPr>
            <p:cNvSpPr/>
            <p:nvPr/>
          </p:nvSpPr>
          <p:spPr>
            <a:xfrm>
              <a:off x="3735600" y="2417475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41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4" y="920"/>
                    <a:pt x="525" y="964"/>
                    <a:pt x="644" y="964"/>
                  </a:cubicBezTo>
                  <a:cubicBezTo>
                    <a:pt x="893" y="964"/>
                    <a:pt x="1129" y="771"/>
                    <a:pt x="1137" y="484"/>
                  </a:cubicBezTo>
                  <a:cubicBezTo>
                    <a:pt x="1137" y="218"/>
                    <a:pt x="920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740;p71">
              <a:extLst>
                <a:ext uri="{FF2B5EF4-FFF2-40B4-BE49-F238E27FC236}">
                  <a16:creationId xmlns:a16="http://schemas.microsoft.com/office/drawing/2014/main" id="{7E4EEC70-A43E-4462-A9D7-29313DE4DB1B}"/>
                </a:ext>
              </a:extLst>
            </p:cNvPr>
            <p:cNvSpPr/>
            <p:nvPr/>
          </p:nvSpPr>
          <p:spPr>
            <a:xfrm>
              <a:off x="3795175" y="20286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32"/>
                    <a:pt x="4004" y="2658"/>
                    <a:pt x="4004" y="1715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741;p71">
              <a:extLst>
                <a:ext uri="{FF2B5EF4-FFF2-40B4-BE49-F238E27FC236}">
                  <a16:creationId xmlns:a16="http://schemas.microsoft.com/office/drawing/2014/main" id="{755E8E6E-80E4-4CFE-8560-1CDECE9EEF31}"/>
                </a:ext>
              </a:extLst>
            </p:cNvPr>
            <p:cNvSpPr/>
            <p:nvPr/>
          </p:nvSpPr>
          <p:spPr>
            <a:xfrm>
              <a:off x="3836300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742;p71">
              <a:extLst>
                <a:ext uri="{FF2B5EF4-FFF2-40B4-BE49-F238E27FC236}">
                  <a16:creationId xmlns:a16="http://schemas.microsoft.com/office/drawing/2014/main" id="{6294A26F-B787-4ADF-AED9-89F13BCB22D8}"/>
                </a:ext>
              </a:extLst>
            </p:cNvPr>
            <p:cNvSpPr/>
            <p:nvPr/>
          </p:nvSpPr>
          <p:spPr>
            <a:xfrm>
              <a:off x="3795175" y="191132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743;p71">
              <a:extLst>
                <a:ext uri="{FF2B5EF4-FFF2-40B4-BE49-F238E27FC236}">
                  <a16:creationId xmlns:a16="http://schemas.microsoft.com/office/drawing/2014/main" id="{04B386EB-FEF2-4B0B-959D-98BB3B9401B9}"/>
                </a:ext>
              </a:extLst>
            </p:cNvPr>
            <p:cNvSpPr/>
            <p:nvPr/>
          </p:nvSpPr>
          <p:spPr>
            <a:xfrm>
              <a:off x="3836300" y="19420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0"/>
                  </a:moveTo>
                  <a:cubicBezTo>
                    <a:pt x="218" y="0"/>
                    <a:pt x="0" y="520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6" y="964"/>
                    <a:pt x="1125" y="771"/>
                    <a:pt x="1125" y="484"/>
                  </a:cubicBezTo>
                  <a:cubicBezTo>
                    <a:pt x="1125" y="218"/>
                    <a:pt x="920" y="0"/>
                    <a:pt x="642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744;p71">
              <a:extLst>
                <a:ext uri="{FF2B5EF4-FFF2-40B4-BE49-F238E27FC236}">
                  <a16:creationId xmlns:a16="http://schemas.microsoft.com/office/drawing/2014/main" id="{006DF6D6-7D24-4B52-97C2-832897B99A62}"/>
                </a:ext>
              </a:extLst>
            </p:cNvPr>
            <p:cNvSpPr/>
            <p:nvPr/>
          </p:nvSpPr>
          <p:spPr>
            <a:xfrm>
              <a:off x="3952725" y="180760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76" y="0"/>
                  </a:moveTo>
                  <a:cubicBezTo>
                    <a:pt x="1855" y="0"/>
                    <a:pt x="1425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4005" y="2657"/>
                    <a:pt x="4005" y="1714"/>
                  </a:cubicBezTo>
                  <a:cubicBezTo>
                    <a:pt x="4005" y="683"/>
                    <a:pt x="3157" y="0"/>
                    <a:pt x="227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745;p71">
              <a:extLst>
                <a:ext uri="{FF2B5EF4-FFF2-40B4-BE49-F238E27FC236}">
                  <a16:creationId xmlns:a16="http://schemas.microsoft.com/office/drawing/2014/main" id="{4D37084E-382A-4C5C-91C8-71FC567BDA41}"/>
                </a:ext>
              </a:extLst>
            </p:cNvPr>
            <p:cNvSpPr/>
            <p:nvPr/>
          </p:nvSpPr>
          <p:spPr>
            <a:xfrm>
              <a:off x="3997800" y="18383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746;p71">
              <a:extLst>
                <a:ext uri="{FF2B5EF4-FFF2-40B4-BE49-F238E27FC236}">
                  <a16:creationId xmlns:a16="http://schemas.microsoft.com/office/drawing/2014/main" id="{2847464F-01FF-43AF-AEAD-3C0787A6D212}"/>
                </a:ext>
              </a:extLst>
            </p:cNvPr>
            <p:cNvSpPr/>
            <p:nvPr/>
          </p:nvSpPr>
          <p:spPr>
            <a:xfrm>
              <a:off x="3931550" y="2028850"/>
              <a:ext cx="85625" cy="85625"/>
            </a:xfrm>
            <a:custGeom>
              <a:avLst/>
              <a:gdLst/>
              <a:ahLst/>
              <a:cxnLst/>
              <a:rect l="l" t="t" r="r" b="b"/>
              <a:pathLst>
                <a:path w="3425" h="3425" extrusionOk="0">
                  <a:moveTo>
                    <a:pt x="1707" y="1"/>
                  </a:moveTo>
                  <a:cubicBezTo>
                    <a:pt x="763" y="1"/>
                    <a:pt x="1" y="763"/>
                    <a:pt x="1" y="1707"/>
                  </a:cubicBezTo>
                  <a:cubicBezTo>
                    <a:pt x="1" y="2650"/>
                    <a:pt x="763" y="3424"/>
                    <a:pt x="1707" y="3424"/>
                  </a:cubicBezTo>
                  <a:cubicBezTo>
                    <a:pt x="2662" y="3424"/>
                    <a:pt x="3424" y="2650"/>
                    <a:pt x="3424" y="1707"/>
                  </a:cubicBezTo>
                  <a:cubicBezTo>
                    <a:pt x="3424" y="763"/>
                    <a:pt x="2662" y="1"/>
                    <a:pt x="1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747;p71">
              <a:extLst>
                <a:ext uri="{FF2B5EF4-FFF2-40B4-BE49-F238E27FC236}">
                  <a16:creationId xmlns:a16="http://schemas.microsoft.com/office/drawing/2014/main" id="{53B2C64C-8D5D-4C33-8925-DFEDA03E6F24}"/>
                </a:ext>
              </a:extLst>
            </p:cNvPr>
            <p:cNvSpPr/>
            <p:nvPr/>
          </p:nvSpPr>
          <p:spPr>
            <a:xfrm>
              <a:off x="3958175" y="20594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2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8"/>
                    <a:pt x="920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748;p71">
              <a:extLst>
                <a:ext uri="{FF2B5EF4-FFF2-40B4-BE49-F238E27FC236}">
                  <a16:creationId xmlns:a16="http://schemas.microsoft.com/office/drawing/2014/main" id="{0BA228D5-B872-440F-9DFB-E8D5E0B524E6}"/>
                </a:ext>
              </a:extLst>
            </p:cNvPr>
            <p:cNvSpPr/>
            <p:nvPr/>
          </p:nvSpPr>
          <p:spPr>
            <a:xfrm>
              <a:off x="4021375" y="162645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3" y="2657"/>
                    <a:pt x="3993" y="1714"/>
                  </a:cubicBezTo>
                  <a:cubicBezTo>
                    <a:pt x="3993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749;p71">
              <a:extLst>
                <a:ext uri="{FF2B5EF4-FFF2-40B4-BE49-F238E27FC236}">
                  <a16:creationId xmlns:a16="http://schemas.microsoft.com/office/drawing/2014/main" id="{B05C3BFF-CEC5-47A4-BBEB-9AFBD5C276FB}"/>
                </a:ext>
              </a:extLst>
            </p:cNvPr>
            <p:cNvSpPr/>
            <p:nvPr/>
          </p:nvSpPr>
          <p:spPr>
            <a:xfrm>
              <a:off x="4066450" y="165720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750;p71">
              <a:extLst>
                <a:ext uri="{FF2B5EF4-FFF2-40B4-BE49-F238E27FC236}">
                  <a16:creationId xmlns:a16="http://schemas.microsoft.com/office/drawing/2014/main" id="{B4A5E63B-58FA-46A5-B4C8-6FE3E553F1DA}"/>
                </a:ext>
              </a:extLst>
            </p:cNvPr>
            <p:cNvSpPr/>
            <p:nvPr/>
          </p:nvSpPr>
          <p:spPr>
            <a:xfrm>
              <a:off x="4127225" y="3552550"/>
              <a:ext cx="118875" cy="101825"/>
            </a:xfrm>
            <a:custGeom>
              <a:avLst/>
              <a:gdLst/>
              <a:ahLst/>
              <a:cxnLst/>
              <a:rect l="l" t="t" r="r" b="b"/>
              <a:pathLst>
                <a:path w="4755" h="4073" extrusionOk="0">
                  <a:moveTo>
                    <a:pt x="2707" y="1"/>
                  </a:moveTo>
                  <a:cubicBezTo>
                    <a:pt x="2207" y="1"/>
                    <a:pt x="1698" y="186"/>
                    <a:pt x="1283" y="601"/>
                  </a:cubicBezTo>
                  <a:cubicBezTo>
                    <a:pt x="1" y="1883"/>
                    <a:pt x="908" y="4073"/>
                    <a:pt x="2722" y="4073"/>
                  </a:cubicBezTo>
                  <a:cubicBezTo>
                    <a:pt x="3835" y="4073"/>
                    <a:pt x="4755" y="3166"/>
                    <a:pt x="4755" y="2041"/>
                  </a:cubicBezTo>
                  <a:cubicBezTo>
                    <a:pt x="4755" y="813"/>
                    <a:pt x="3752" y="1"/>
                    <a:pt x="270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751;p71">
              <a:extLst>
                <a:ext uri="{FF2B5EF4-FFF2-40B4-BE49-F238E27FC236}">
                  <a16:creationId xmlns:a16="http://schemas.microsoft.com/office/drawing/2014/main" id="{E9792818-9A94-4A2B-9D94-573B41DD6CEE}"/>
                </a:ext>
              </a:extLst>
            </p:cNvPr>
            <p:cNvSpPr/>
            <p:nvPr/>
          </p:nvSpPr>
          <p:spPr>
            <a:xfrm>
              <a:off x="4168050" y="3583300"/>
              <a:ext cx="47200" cy="40425"/>
            </a:xfrm>
            <a:custGeom>
              <a:avLst/>
              <a:gdLst/>
              <a:ahLst/>
              <a:cxnLst/>
              <a:rect l="l" t="t" r="r" b="b"/>
              <a:pathLst>
                <a:path w="1888" h="1617" extrusionOk="0">
                  <a:moveTo>
                    <a:pt x="1089" y="0"/>
                  </a:moveTo>
                  <a:cubicBezTo>
                    <a:pt x="363" y="0"/>
                    <a:pt x="1" y="871"/>
                    <a:pt x="509" y="1379"/>
                  </a:cubicBezTo>
                  <a:cubicBezTo>
                    <a:pt x="673" y="1543"/>
                    <a:pt x="874" y="1616"/>
                    <a:pt x="1073" y="1616"/>
                  </a:cubicBezTo>
                  <a:cubicBezTo>
                    <a:pt x="1488" y="1616"/>
                    <a:pt x="1888" y="1294"/>
                    <a:pt x="1888" y="811"/>
                  </a:cubicBezTo>
                  <a:cubicBezTo>
                    <a:pt x="1888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752;p71">
              <a:extLst>
                <a:ext uri="{FF2B5EF4-FFF2-40B4-BE49-F238E27FC236}">
                  <a16:creationId xmlns:a16="http://schemas.microsoft.com/office/drawing/2014/main" id="{0E192217-BE2B-4D46-AF2D-395FA606B7E2}"/>
                </a:ext>
              </a:extLst>
            </p:cNvPr>
            <p:cNvSpPr/>
            <p:nvPr/>
          </p:nvSpPr>
          <p:spPr>
            <a:xfrm>
              <a:off x="4126025" y="406060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5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753;p71">
              <a:extLst>
                <a:ext uri="{FF2B5EF4-FFF2-40B4-BE49-F238E27FC236}">
                  <a16:creationId xmlns:a16="http://schemas.microsoft.com/office/drawing/2014/main" id="{A0F22BD5-C14E-4AC9-A0A9-B466C2651B4B}"/>
                </a:ext>
              </a:extLst>
            </p:cNvPr>
            <p:cNvSpPr/>
            <p:nvPr/>
          </p:nvSpPr>
          <p:spPr>
            <a:xfrm>
              <a:off x="4166850" y="409105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3" y="1"/>
                  </a:moveTo>
                  <a:cubicBezTo>
                    <a:pt x="218" y="1"/>
                    <a:pt x="0" y="533"/>
                    <a:pt x="303" y="835"/>
                  </a:cubicBezTo>
                  <a:cubicBezTo>
                    <a:pt x="404" y="933"/>
                    <a:pt x="527" y="976"/>
                    <a:pt x="646" y="976"/>
                  </a:cubicBezTo>
                  <a:cubicBezTo>
                    <a:pt x="898" y="976"/>
                    <a:pt x="1137" y="784"/>
                    <a:pt x="1137" y="497"/>
                  </a:cubicBezTo>
                  <a:cubicBezTo>
                    <a:pt x="1137" y="218"/>
                    <a:pt x="920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754;p71">
              <a:extLst>
                <a:ext uri="{FF2B5EF4-FFF2-40B4-BE49-F238E27FC236}">
                  <a16:creationId xmlns:a16="http://schemas.microsoft.com/office/drawing/2014/main" id="{B0C269BD-4556-48B1-9A12-2C94C91F4C6D}"/>
                </a:ext>
              </a:extLst>
            </p:cNvPr>
            <p:cNvSpPr/>
            <p:nvPr/>
          </p:nvSpPr>
          <p:spPr>
            <a:xfrm>
              <a:off x="4173500" y="31406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1"/>
                  </a:moveTo>
                  <a:cubicBezTo>
                    <a:pt x="1865" y="1"/>
                    <a:pt x="1437" y="156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755;p71">
              <a:extLst>
                <a:ext uri="{FF2B5EF4-FFF2-40B4-BE49-F238E27FC236}">
                  <a16:creationId xmlns:a16="http://schemas.microsoft.com/office/drawing/2014/main" id="{97DBDEF0-6689-446F-BE7C-BCB58FA92120}"/>
                </a:ext>
              </a:extLst>
            </p:cNvPr>
            <p:cNvSpPr/>
            <p:nvPr/>
          </p:nvSpPr>
          <p:spPr>
            <a:xfrm>
              <a:off x="4214625" y="3171400"/>
              <a:ext cx="28450" cy="24100"/>
            </a:xfrm>
            <a:custGeom>
              <a:avLst/>
              <a:gdLst/>
              <a:ahLst/>
              <a:cxnLst/>
              <a:rect l="l" t="t" r="r" b="b"/>
              <a:pathLst>
                <a:path w="1138" h="964" extrusionOk="0">
                  <a:moveTo>
                    <a:pt x="654" y="0"/>
                  </a:moveTo>
                  <a:cubicBezTo>
                    <a:pt x="218" y="0"/>
                    <a:pt x="0" y="521"/>
                    <a:pt x="303" y="823"/>
                  </a:cubicBezTo>
                  <a:cubicBezTo>
                    <a:pt x="404" y="920"/>
                    <a:pt x="526" y="964"/>
                    <a:pt x="644" y="964"/>
                  </a:cubicBezTo>
                  <a:cubicBezTo>
                    <a:pt x="893" y="964"/>
                    <a:pt x="1129" y="771"/>
                    <a:pt x="1138" y="484"/>
                  </a:cubicBezTo>
                  <a:cubicBezTo>
                    <a:pt x="1125" y="218"/>
                    <a:pt x="920" y="0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756;p71">
              <a:extLst>
                <a:ext uri="{FF2B5EF4-FFF2-40B4-BE49-F238E27FC236}">
                  <a16:creationId xmlns:a16="http://schemas.microsoft.com/office/drawing/2014/main" id="{1831F5CF-3E96-43C2-B0FC-D131B0169946}"/>
                </a:ext>
              </a:extLst>
            </p:cNvPr>
            <p:cNvSpPr/>
            <p:nvPr/>
          </p:nvSpPr>
          <p:spPr>
            <a:xfrm>
              <a:off x="3610700" y="3121125"/>
              <a:ext cx="117050" cy="100200"/>
            </a:xfrm>
            <a:custGeom>
              <a:avLst/>
              <a:gdLst/>
              <a:ahLst/>
              <a:cxnLst/>
              <a:rect l="l" t="t" r="r" b="b"/>
              <a:pathLst>
                <a:path w="4682" h="4008" extrusionOk="0">
                  <a:moveTo>
                    <a:pt x="2663" y="0"/>
                  </a:moveTo>
                  <a:cubicBezTo>
                    <a:pt x="2169" y="0"/>
                    <a:pt x="1666" y="184"/>
                    <a:pt x="1258" y="596"/>
                  </a:cubicBezTo>
                  <a:cubicBezTo>
                    <a:pt x="0" y="1854"/>
                    <a:pt x="895" y="4007"/>
                    <a:pt x="2674" y="4007"/>
                  </a:cubicBezTo>
                  <a:cubicBezTo>
                    <a:pt x="3774" y="4007"/>
                    <a:pt x="4682" y="3112"/>
                    <a:pt x="4682" y="2011"/>
                  </a:cubicBezTo>
                  <a:cubicBezTo>
                    <a:pt x="4682" y="801"/>
                    <a:pt x="3692" y="0"/>
                    <a:pt x="266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757;p71">
              <a:extLst>
                <a:ext uri="{FF2B5EF4-FFF2-40B4-BE49-F238E27FC236}">
                  <a16:creationId xmlns:a16="http://schemas.microsoft.com/office/drawing/2014/main" id="{CE1B84E1-9019-4240-8E60-09DE995F7D12}"/>
                </a:ext>
              </a:extLst>
            </p:cNvPr>
            <p:cNvSpPr/>
            <p:nvPr/>
          </p:nvSpPr>
          <p:spPr>
            <a:xfrm>
              <a:off x="3658175" y="3152050"/>
              <a:ext cx="38725" cy="38725"/>
            </a:xfrm>
            <a:custGeom>
              <a:avLst/>
              <a:gdLst/>
              <a:ahLst/>
              <a:cxnLst/>
              <a:rect l="l" t="t" r="r" b="b"/>
              <a:pathLst>
                <a:path w="1549" h="1549" extrusionOk="0">
                  <a:moveTo>
                    <a:pt x="775" y="0"/>
                  </a:moveTo>
                  <a:cubicBezTo>
                    <a:pt x="351" y="0"/>
                    <a:pt x="0" y="339"/>
                    <a:pt x="0" y="774"/>
                  </a:cubicBezTo>
                  <a:cubicBezTo>
                    <a:pt x="0" y="1198"/>
                    <a:pt x="351" y="1549"/>
                    <a:pt x="775" y="1549"/>
                  </a:cubicBezTo>
                  <a:cubicBezTo>
                    <a:pt x="1210" y="1549"/>
                    <a:pt x="1549" y="1198"/>
                    <a:pt x="1549" y="774"/>
                  </a:cubicBezTo>
                  <a:cubicBezTo>
                    <a:pt x="1549" y="339"/>
                    <a:pt x="1210" y="0"/>
                    <a:pt x="77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758;p71">
              <a:extLst>
                <a:ext uri="{FF2B5EF4-FFF2-40B4-BE49-F238E27FC236}">
                  <a16:creationId xmlns:a16="http://schemas.microsoft.com/office/drawing/2014/main" id="{3E2C5406-6100-40E9-8675-9771DEAC593F}"/>
                </a:ext>
              </a:extLst>
            </p:cNvPr>
            <p:cNvSpPr/>
            <p:nvPr/>
          </p:nvSpPr>
          <p:spPr>
            <a:xfrm>
              <a:off x="2178425" y="3469700"/>
              <a:ext cx="116175" cy="99700"/>
            </a:xfrm>
            <a:custGeom>
              <a:avLst/>
              <a:gdLst/>
              <a:ahLst/>
              <a:cxnLst/>
              <a:rect l="l" t="t" r="r" b="b"/>
              <a:pathLst>
                <a:path w="4647" h="3988" extrusionOk="0">
                  <a:moveTo>
                    <a:pt x="2642" y="0"/>
                  </a:moveTo>
                  <a:cubicBezTo>
                    <a:pt x="2152" y="0"/>
                    <a:pt x="1654" y="182"/>
                    <a:pt x="1247" y="589"/>
                  </a:cubicBezTo>
                  <a:cubicBezTo>
                    <a:pt x="1" y="1847"/>
                    <a:pt x="884" y="3988"/>
                    <a:pt x="2662" y="3988"/>
                  </a:cubicBezTo>
                  <a:cubicBezTo>
                    <a:pt x="3751" y="3976"/>
                    <a:pt x="4646" y="3093"/>
                    <a:pt x="4646" y="1992"/>
                  </a:cubicBezTo>
                  <a:cubicBezTo>
                    <a:pt x="4646" y="797"/>
                    <a:pt x="3665" y="0"/>
                    <a:pt x="264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759;p71">
              <a:extLst>
                <a:ext uri="{FF2B5EF4-FFF2-40B4-BE49-F238E27FC236}">
                  <a16:creationId xmlns:a16="http://schemas.microsoft.com/office/drawing/2014/main" id="{8BF11F0E-E5DB-4D65-A08D-B6BF597C9940}"/>
                </a:ext>
              </a:extLst>
            </p:cNvPr>
            <p:cNvSpPr/>
            <p:nvPr/>
          </p:nvSpPr>
          <p:spPr>
            <a:xfrm>
              <a:off x="2225925" y="3500425"/>
              <a:ext cx="38125" cy="38125"/>
            </a:xfrm>
            <a:custGeom>
              <a:avLst/>
              <a:gdLst/>
              <a:ahLst/>
              <a:cxnLst/>
              <a:rect l="l" t="t" r="r" b="b"/>
              <a:pathLst>
                <a:path w="1525" h="1525" extrusionOk="0">
                  <a:moveTo>
                    <a:pt x="762" y="1"/>
                  </a:moveTo>
                  <a:cubicBezTo>
                    <a:pt x="339" y="1"/>
                    <a:pt x="0" y="339"/>
                    <a:pt x="0" y="763"/>
                  </a:cubicBezTo>
                  <a:cubicBezTo>
                    <a:pt x="0" y="1186"/>
                    <a:pt x="339" y="1525"/>
                    <a:pt x="762" y="1525"/>
                  </a:cubicBezTo>
                  <a:cubicBezTo>
                    <a:pt x="1173" y="1525"/>
                    <a:pt x="1524" y="1186"/>
                    <a:pt x="1524" y="763"/>
                  </a:cubicBezTo>
                  <a:cubicBezTo>
                    <a:pt x="1524" y="339"/>
                    <a:pt x="1173" y="1"/>
                    <a:pt x="76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760;p71">
              <a:extLst>
                <a:ext uri="{FF2B5EF4-FFF2-40B4-BE49-F238E27FC236}">
                  <a16:creationId xmlns:a16="http://schemas.microsoft.com/office/drawing/2014/main" id="{A5F45A12-484F-449A-85DC-7B560301624A}"/>
                </a:ext>
              </a:extLst>
            </p:cNvPr>
            <p:cNvSpPr/>
            <p:nvPr/>
          </p:nvSpPr>
          <p:spPr>
            <a:xfrm>
              <a:off x="1469875" y="25294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4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32"/>
                    <a:pt x="2299" y="3432"/>
                  </a:cubicBezTo>
                  <a:cubicBezTo>
                    <a:pt x="3242" y="3419"/>
                    <a:pt x="4004" y="2657"/>
                    <a:pt x="4004" y="1714"/>
                  </a:cubicBezTo>
                  <a:cubicBezTo>
                    <a:pt x="4004" y="682"/>
                    <a:pt x="3162" y="0"/>
                    <a:pt x="228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761;p71">
              <a:extLst>
                <a:ext uri="{FF2B5EF4-FFF2-40B4-BE49-F238E27FC236}">
                  <a16:creationId xmlns:a16="http://schemas.microsoft.com/office/drawing/2014/main" id="{C841A0A9-B773-4C77-A8BB-C018F1F152AF}"/>
                </a:ext>
              </a:extLst>
            </p:cNvPr>
            <p:cNvSpPr/>
            <p:nvPr/>
          </p:nvSpPr>
          <p:spPr>
            <a:xfrm>
              <a:off x="1511000" y="25602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2" y="922"/>
                    <a:pt x="524" y="967"/>
                    <a:pt x="643" y="967"/>
                  </a:cubicBezTo>
                  <a:cubicBezTo>
                    <a:pt x="890" y="967"/>
                    <a:pt x="1125" y="778"/>
                    <a:pt x="1125" y="485"/>
                  </a:cubicBezTo>
                  <a:cubicBezTo>
                    <a:pt x="1125" y="219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762;p71">
              <a:extLst>
                <a:ext uri="{FF2B5EF4-FFF2-40B4-BE49-F238E27FC236}">
                  <a16:creationId xmlns:a16="http://schemas.microsoft.com/office/drawing/2014/main" id="{7566FD75-418B-4F46-989A-60E1FC41B8E3}"/>
                </a:ext>
              </a:extLst>
            </p:cNvPr>
            <p:cNvSpPr/>
            <p:nvPr/>
          </p:nvSpPr>
          <p:spPr>
            <a:xfrm>
              <a:off x="1786500" y="2996100"/>
              <a:ext cx="99825" cy="85500"/>
            </a:xfrm>
            <a:custGeom>
              <a:avLst/>
              <a:gdLst/>
              <a:ahLst/>
              <a:cxnLst/>
              <a:rect l="l" t="t" r="r" b="b"/>
              <a:pathLst>
                <a:path w="3993" h="3420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50" y="3420"/>
                    <a:pt x="2275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763;p71">
              <a:extLst>
                <a:ext uri="{FF2B5EF4-FFF2-40B4-BE49-F238E27FC236}">
                  <a16:creationId xmlns:a16="http://schemas.microsoft.com/office/drawing/2014/main" id="{A528CB2A-801B-465A-AE33-92E5F2177455}"/>
                </a:ext>
              </a:extLst>
            </p:cNvPr>
            <p:cNvSpPr/>
            <p:nvPr/>
          </p:nvSpPr>
          <p:spPr>
            <a:xfrm>
              <a:off x="1831250" y="30268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764;p71">
              <a:extLst>
                <a:ext uri="{FF2B5EF4-FFF2-40B4-BE49-F238E27FC236}">
                  <a16:creationId xmlns:a16="http://schemas.microsoft.com/office/drawing/2014/main" id="{BD1982D3-12B7-4629-834B-3F26E849031F}"/>
                </a:ext>
              </a:extLst>
            </p:cNvPr>
            <p:cNvSpPr/>
            <p:nvPr/>
          </p:nvSpPr>
          <p:spPr>
            <a:xfrm>
              <a:off x="1886600" y="3253450"/>
              <a:ext cx="99825" cy="85525"/>
            </a:xfrm>
            <a:custGeom>
              <a:avLst/>
              <a:gdLst/>
              <a:ahLst/>
              <a:cxnLst/>
              <a:rect l="l" t="t" r="r" b="b"/>
              <a:pathLst>
                <a:path w="3993" h="3421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765;p71">
              <a:extLst>
                <a:ext uri="{FF2B5EF4-FFF2-40B4-BE49-F238E27FC236}">
                  <a16:creationId xmlns:a16="http://schemas.microsoft.com/office/drawing/2014/main" id="{05AA3502-14BD-4017-99AA-F57C661435F3}"/>
                </a:ext>
              </a:extLst>
            </p:cNvPr>
            <p:cNvSpPr/>
            <p:nvPr/>
          </p:nvSpPr>
          <p:spPr>
            <a:xfrm>
              <a:off x="1931650" y="3284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4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4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766;p71">
              <a:extLst>
                <a:ext uri="{FF2B5EF4-FFF2-40B4-BE49-F238E27FC236}">
                  <a16:creationId xmlns:a16="http://schemas.microsoft.com/office/drawing/2014/main" id="{9117659D-D909-4C85-992A-72C261A39A2E}"/>
                </a:ext>
              </a:extLst>
            </p:cNvPr>
            <p:cNvSpPr/>
            <p:nvPr/>
          </p:nvSpPr>
          <p:spPr>
            <a:xfrm>
              <a:off x="2044475" y="25633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2"/>
                    <a:pt x="774" y="3420"/>
                    <a:pt x="2298" y="3420"/>
                  </a:cubicBezTo>
                  <a:cubicBezTo>
                    <a:pt x="3242" y="3420"/>
                    <a:pt x="4004" y="2658"/>
                    <a:pt x="4004" y="1715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767;p71">
              <a:extLst>
                <a:ext uri="{FF2B5EF4-FFF2-40B4-BE49-F238E27FC236}">
                  <a16:creationId xmlns:a16="http://schemas.microsoft.com/office/drawing/2014/main" id="{C0062608-CFEB-4D5C-81D5-283A92E41190}"/>
                </a:ext>
              </a:extLst>
            </p:cNvPr>
            <p:cNvSpPr/>
            <p:nvPr/>
          </p:nvSpPr>
          <p:spPr>
            <a:xfrm>
              <a:off x="2089525" y="2594075"/>
              <a:ext cx="24525" cy="24225"/>
            </a:xfrm>
            <a:custGeom>
              <a:avLst/>
              <a:gdLst/>
              <a:ahLst/>
              <a:cxnLst/>
              <a:rect l="l" t="t" r="r" b="b"/>
              <a:pathLst>
                <a:path w="981" h="969" extrusionOk="0">
                  <a:moveTo>
                    <a:pt x="496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96" y="968"/>
                  </a:cubicBezTo>
                  <a:cubicBezTo>
                    <a:pt x="763" y="968"/>
                    <a:pt x="980" y="751"/>
                    <a:pt x="980" y="485"/>
                  </a:cubicBezTo>
                  <a:cubicBezTo>
                    <a:pt x="980" y="218"/>
                    <a:pt x="763" y="1"/>
                    <a:pt x="496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768;p71">
              <a:extLst>
                <a:ext uri="{FF2B5EF4-FFF2-40B4-BE49-F238E27FC236}">
                  <a16:creationId xmlns:a16="http://schemas.microsoft.com/office/drawing/2014/main" id="{3EE12161-2870-4A0B-8DAE-2147EA00506D}"/>
                </a:ext>
              </a:extLst>
            </p:cNvPr>
            <p:cNvSpPr/>
            <p:nvPr/>
          </p:nvSpPr>
          <p:spPr>
            <a:xfrm>
              <a:off x="1400000" y="17814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0"/>
                  </a:moveTo>
                  <a:cubicBezTo>
                    <a:pt x="1854" y="0"/>
                    <a:pt x="1426" y="158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1" y="3425"/>
                    <a:pt x="3993" y="2663"/>
                    <a:pt x="3993" y="1720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769;p71">
              <a:extLst>
                <a:ext uri="{FF2B5EF4-FFF2-40B4-BE49-F238E27FC236}">
                  <a16:creationId xmlns:a16="http://schemas.microsoft.com/office/drawing/2014/main" id="{A79C5D3C-2E41-4C6A-A251-6E57D794DE1F}"/>
                </a:ext>
              </a:extLst>
            </p:cNvPr>
            <p:cNvSpPr/>
            <p:nvPr/>
          </p:nvSpPr>
          <p:spPr>
            <a:xfrm>
              <a:off x="1440825" y="1812325"/>
              <a:ext cx="28450" cy="24125"/>
            </a:xfrm>
            <a:custGeom>
              <a:avLst/>
              <a:gdLst/>
              <a:ahLst/>
              <a:cxnLst/>
              <a:rect l="l" t="t" r="r" b="b"/>
              <a:pathLst>
                <a:path w="1138" h="965" extrusionOk="0">
                  <a:moveTo>
                    <a:pt x="654" y="1"/>
                  </a:moveTo>
                  <a:cubicBezTo>
                    <a:pt x="219" y="1"/>
                    <a:pt x="1" y="509"/>
                    <a:pt x="315" y="823"/>
                  </a:cubicBezTo>
                  <a:cubicBezTo>
                    <a:pt x="413" y="921"/>
                    <a:pt x="533" y="964"/>
                    <a:pt x="651" y="964"/>
                  </a:cubicBezTo>
                  <a:cubicBezTo>
                    <a:pt x="899" y="964"/>
                    <a:pt x="1138" y="772"/>
                    <a:pt x="1138" y="485"/>
                  </a:cubicBezTo>
                  <a:cubicBezTo>
                    <a:pt x="1138" y="206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770;p71">
              <a:extLst>
                <a:ext uri="{FF2B5EF4-FFF2-40B4-BE49-F238E27FC236}">
                  <a16:creationId xmlns:a16="http://schemas.microsoft.com/office/drawing/2014/main" id="{544C4C9B-DAD2-47B6-84C3-D6DBD12E6435}"/>
                </a:ext>
              </a:extLst>
            </p:cNvPr>
            <p:cNvSpPr/>
            <p:nvPr/>
          </p:nvSpPr>
          <p:spPr>
            <a:xfrm>
              <a:off x="1944050" y="13533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32"/>
                    <a:pt x="2299" y="3432"/>
                  </a:cubicBezTo>
                  <a:cubicBezTo>
                    <a:pt x="3243" y="3420"/>
                    <a:pt x="4005" y="2658"/>
                    <a:pt x="4005" y="1715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771;p71">
              <a:extLst>
                <a:ext uri="{FF2B5EF4-FFF2-40B4-BE49-F238E27FC236}">
                  <a16:creationId xmlns:a16="http://schemas.microsoft.com/office/drawing/2014/main" id="{53158DB5-AC69-4BA7-9CCC-372F7664A6D9}"/>
                </a:ext>
              </a:extLst>
            </p:cNvPr>
            <p:cNvSpPr/>
            <p:nvPr/>
          </p:nvSpPr>
          <p:spPr>
            <a:xfrm>
              <a:off x="1989425" y="13841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06" y="1"/>
                    <a:pt x="0" y="218"/>
                    <a:pt x="0" y="485"/>
                  </a:cubicBezTo>
                  <a:cubicBezTo>
                    <a:pt x="0" y="751"/>
                    <a:pt x="206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772;p71">
              <a:extLst>
                <a:ext uri="{FF2B5EF4-FFF2-40B4-BE49-F238E27FC236}">
                  <a16:creationId xmlns:a16="http://schemas.microsoft.com/office/drawing/2014/main" id="{63CFBAFD-7BB0-4BF3-AEF5-D652BE910F1A}"/>
                </a:ext>
              </a:extLst>
            </p:cNvPr>
            <p:cNvSpPr/>
            <p:nvPr/>
          </p:nvSpPr>
          <p:spPr>
            <a:xfrm>
              <a:off x="1638625" y="13654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773;p71">
              <a:extLst>
                <a:ext uri="{FF2B5EF4-FFF2-40B4-BE49-F238E27FC236}">
                  <a16:creationId xmlns:a16="http://schemas.microsoft.com/office/drawing/2014/main" id="{2A00F213-90DC-46BE-85CC-F07F16599CEA}"/>
                </a:ext>
              </a:extLst>
            </p:cNvPr>
            <p:cNvSpPr/>
            <p:nvPr/>
          </p:nvSpPr>
          <p:spPr>
            <a:xfrm>
              <a:off x="1683375" y="13962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774;p71">
              <a:extLst>
                <a:ext uri="{FF2B5EF4-FFF2-40B4-BE49-F238E27FC236}">
                  <a16:creationId xmlns:a16="http://schemas.microsoft.com/office/drawing/2014/main" id="{9C0ABC4B-858E-48DC-B1AD-646C26D746FB}"/>
                </a:ext>
              </a:extLst>
            </p:cNvPr>
            <p:cNvSpPr/>
            <p:nvPr/>
          </p:nvSpPr>
          <p:spPr>
            <a:xfrm>
              <a:off x="1575725" y="1262625"/>
              <a:ext cx="99800" cy="85525"/>
            </a:xfrm>
            <a:custGeom>
              <a:avLst/>
              <a:gdLst/>
              <a:ahLst/>
              <a:cxnLst/>
              <a:rect l="l" t="t" r="r" b="b"/>
              <a:pathLst>
                <a:path w="3992" h="3421" extrusionOk="0">
                  <a:moveTo>
                    <a:pt x="2272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775;p71">
              <a:extLst>
                <a:ext uri="{FF2B5EF4-FFF2-40B4-BE49-F238E27FC236}">
                  <a16:creationId xmlns:a16="http://schemas.microsoft.com/office/drawing/2014/main" id="{4674DBAB-984F-4EC4-A008-B7151DD411BD}"/>
                </a:ext>
              </a:extLst>
            </p:cNvPr>
            <p:cNvSpPr/>
            <p:nvPr/>
          </p:nvSpPr>
          <p:spPr>
            <a:xfrm>
              <a:off x="162077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3776;p71">
              <a:extLst>
                <a:ext uri="{FF2B5EF4-FFF2-40B4-BE49-F238E27FC236}">
                  <a16:creationId xmlns:a16="http://schemas.microsoft.com/office/drawing/2014/main" id="{DCE25A7F-0BF7-4C35-9C9C-E5498DB002F7}"/>
                </a:ext>
              </a:extLst>
            </p:cNvPr>
            <p:cNvSpPr/>
            <p:nvPr/>
          </p:nvSpPr>
          <p:spPr>
            <a:xfrm>
              <a:off x="1513425" y="1444250"/>
              <a:ext cx="100125" cy="85650"/>
            </a:xfrm>
            <a:custGeom>
              <a:avLst/>
              <a:gdLst/>
              <a:ahLst/>
              <a:cxnLst/>
              <a:rect l="l" t="t" r="r" b="b"/>
              <a:pathLst>
                <a:path w="4005" h="3426" extrusionOk="0">
                  <a:moveTo>
                    <a:pt x="2276" y="1"/>
                  </a:moveTo>
                  <a:cubicBezTo>
                    <a:pt x="1854" y="1"/>
                    <a:pt x="1425" y="158"/>
                    <a:pt x="1077" y="510"/>
                  </a:cubicBezTo>
                  <a:cubicBezTo>
                    <a:pt x="0" y="1587"/>
                    <a:pt x="762" y="3425"/>
                    <a:pt x="2286" y="3425"/>
                  </a:cubicBezTo>
                  <a:cubicBezTo>
                    <a:pt x="3230" y="3425"/>
                    <a:pt x="3992" y="2663"/>
                    <a:pt x="4004" y="1720"/>
                  </a:cubicBezTo>
                  <a:cubicBezTo>
                    <a:pt x="4004" y="688"/>
                    <a:pt x="3157" y="1"/>
                    <a:pt x="227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3777;p71">
              <a:extLst>
                <a:ext uri="{FF2B5EF4-FFF2-40B4-BE49-F238E27FC236}">
                  <a16:creationId xmlns:a16="http://schemas.microsoft.com/office/drawing/2014/main" id="{B2C20D15-4E81-4348-BD3E-39B2A61A2442}"/>
                </a:ext>
              </a:extLst>
            </p:cNvPr>
            <p:cNvSpPr/>
            <p:nvPr/>
          </p:nvSpPr>
          <p:spPr>
            <a:xfrm>
              <a:off x="1554550" y="1475125"/>
              <a:ext cx="28150" cy="24125"/>
            </a:xfrm>
            <a:custGeom>
              <a:avLst/>
              <a:gdLst/>
              <a:ahLst/>
              <a:cxnLst/>
              <a:rect l="l" t="t" r="r" b="b"/>
              <a:pathLst>
                <a:path w="1126" h="965" extrusionOk="0">
                  <a:moveTo>
                    <a:pt x="641" y="1"/>
                  </a:moveTo>
                  <a:cubicBezTo>
                    <a:pt x="218" y="1"/>
                    <a:pt x="0" y="521"/>
                    <a:pt x="303" y="823"/>
                  </a:cubicBezTo>
                  <a:cubicBezTo>
                    <a:pt x="400" y="921"/>
                    <a:pt x="520" y="964"/>
                    <a:pt x="638" y="964"/>
                  </a:cubicBezTo>
                  <a:cubicBezTo>
                    <a:pt x="886" y="964"/>
                    <a:pt x="1125" y="772"/>
                    <a:pt x="1125" y="485"/>
                  </a:cubicBezTo>
                  <a:cubicBezTo>
                    <a:pt x="1125" y="206"/>
                    <a:pt x="908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778;p71">
              <a:extLst>
                <a:ext uri="{FF2B5EF4-FFF2-40B4-BE49-F238E27FC236}">
                  <a16:creationId xmlns:a16="http://schemas.microsoft.com/office/drawing/2014/main" id="{6BF05A54-3DD7-4987-B3A0-5219453B679E}"/>
                </a:ext>
              </a:extLst>
            </p:cNvPr>
            <p:cNvSpPr/>
            <p:nvPr/>
          </p:nvSpPr>
          <p:spPr>
            <a:xfrm>
              <a:off x="1778025" y="1377550"/>
              <a:ext cx="100025" cy="85500"/>
            </a:xfrm>
            <a:custGeom>
              <a:avLst/>
              <a:gdLst/>
              <a:ahLst/>
              <a:cxnLst/>
              <a:rect l="l" t="t" r="r" b="b"/>
              <a:pathLst>
                <a:path w="4001" h="3420" extrusionOk="0">
                  <a:moveTo>
                    <a:pt x="2279" y="1"/>
                  </a:moveTo>
                  <a:cubicBezTo>
                    <a:pt x="1859" y="1"/>
                    <a:pt x="1429" y="157"/>
                    <a:pt x="1077" y="505"/>
                  </a:cubicBezTo>
                  <a:cubicBezTo>
                    <a:pt x="1" y="1581"/>
                    <a:pt x="763" y="3420"/>
                    <a:pt x="2287" y="3420"/>
                  </a:cubicBezTo>
                  <a:cubicBezTo>
                    <a:pt x="3231" y="3420"/>
                    <a:pt x="3993" y="2658"/>
                    <a:pt x="3993" y="1726"/>
                  </a:cubicBezTo>
                  <a:cubicBezTo>
                    <a:pt x="4001" y="686"/>
                    <a:pt x="3161" y="1"/>
                    <a:pt x="2279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779;p71">
              <a:extLst>
                <a:ext uri="{FF2B5EF4-FFF2-40B4-BE49-F238E27FC236}">
                  <a16:creationId xmlns:a16="http://schemas.microsoft.com/office/drawing/2014/main" id="{5033431C-27B1-4EED-92F6-9F124EA19842}"/>
                </a:ext>
              </a:extLst>
            </p:cNvPr>
            <p:cNvSpPr/>
            <p:nvPr/>
          </p:nvSpPr>
          <p:spPr>
            <a:xfrm>
              <a:off x="1823100" y="14083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0"/>
                  </a:moveTo>
                  <a:cubicBezTo>
                    <a:pt x="218" y="0"/>
                    <a:pt x="0" y="218"/>
                    <a:pt x="0" y="484"/>
                  </a:cubicBezTo>
                  <a:cubicBezTo>
                    <a:pt x="0" y="750"/>
                    <a:pt x="218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780;p71">
              <a:extLst>
                <a:ext uri="{FF2B5EF4-FFF2-40B4-BE49-F238E27FC236}">
                  <a16:creationId xmlns:a16="http://schemas.microsoft.com/office/drawing/2014/main" id="{9B4DE1FB-686F-4B58-81A9-A00D56B3D7F3}"/>
                </a:ext>
              </a:extLst>
            </p:cNvPr>
            <p:cNvSpPr/>
            <p:nvPr/>
          </p:nvSpPr>
          <p:spPr>
            <a:xfrm>
              <a:off x="2014825" y="14200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6"/>
                    <a:pt x="2287" y="3426"/>
                  </a:cubicBezTo>
                  <a:cubicBezTo>
                    <a:pt x="3230" y="3426"/>
                    <a:pt x="3992" y="2663"/>
                    <a:pt x="3992" y="1720"/>
                  </a:cubicBezTo>
                  <a:cubicBezTo>
                    <a:pt x="3992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781;p71">
              <a:extLst>
                <a:ext uri="{FF2B5EF4-FFF2-40B4-BE49-F238E27FC236}">
                  <a16:creationId xmlns:a16="http://schemas.microsoft.com/office/drawing/2014/main" id="{3B03A195-7863-453D-8614-604FA199FDA3}"/>
                </a:ext>
              </a:extLst>
            </p:cNvPr>
            <p:cNvSpPr/>
            <p:nvPr/>
          </p:nvSpPr>
          <p:spPr>
            <a:xfrm>
              <a:off x="2059875" y="145095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9" y="0"/>
                    <a:pt x="1" y="218"/>
                    <a:pt x="1" y="484"/>
                  </a:cubicBezTo>
                  <a:cubicBezTo>
                    <a:pt x="1" y="750"/>
                    <a:pt x="219" y="968"/>
                    <a:pt x="485" y="968"/>
                  </a:cubicBezTo>
                  <a:cubicBezTo>
                    <a:pt x="751" y="968"/>
                    <a:pt x="969" y="750"/>
                    <a:pt x="969" y="484"/>
                  </a:cubicBezTo>
                  <a:cubicBezTo>
                    <a:pt x="969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782;p71">
              <a:extLst>
                <a:ext uri="{FF2B5EF4-FFF2-40B4-BE49-F238E27FC236}">
                  <a16:creationId xmlns:a16="http://schemas.microsoft.com/office/drawing/2014/main" id="{843A2010-CF71-4E5A-9AB0-2A562A4B720B}"/>
                </a:ext>
              </a:extLst>
            </p:cNvPr>
            <p:cNvSpPr/>
            <p:nvPr/>
          </p:nvSpPr>
          <p:spPr>
            <a:xfrm>
              <a:off x="2149400" y="1377625"/>
              <a:ext cx="99825" cy="85450"/>
            </a:xfrm>
            <a:custGeom>
              <a:avLst/>
              <a:gdLst/>
              <a:ahLst/>
              <a:cxnLst/>
              <a:rect l="l" t="t" r="r" b="b"/>
              <a:pathLst>
                <a:path w="3993" h="3418" extrusionOk="0">
                  <a:moveTo>
                    <a:pt x="2266" y="1"/>
                  </a:moveTo>
                  <a:cubicBezTo>
                    <a:pt x="1849" y="1"/>
                    <a:pt x="1423" y="155"/>
                    <a:pt x="1077" y="502"/>
                  </a:cubicBezTo>
                  <a:cubicBezTo>
                    <a:pt x="1" y="1566"/>
                    <a:pt x="751" y="3417"/>
                    <a:pt x="2275" y="3417"/>
                  </a:cubicBezTo>
                  <a:cubicBezTo>
                    <a:pt x="2282" y="3417"/>
                    <a:pt x="2290" y="3417"/>
                    <a:pt x="2297" y="3417"/>
                  </a:cubicBezTo>
                  <a:cubicBezTo>
                    <a:pt x="3230" y="3417"/>
                    <a:pt x="3993" y="2660"/>
                    <a:pt x="3993" y="1723"/>
                  </a:cubicBezTo>
                  <a:cubicBezTo>
                    <a:pt x="3993" y="689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783;p71">
              <a:extLst>
                <a:ext uri="{FF2B5EF4-FFF2-40B4-BE49-F238E27FC236}">
                  <a16:creationId xmlns:a16="http://schemas.microsoft.com/office/drawing/2014/main" id="{F5966E90-146A-4F52-90BE-236E97554107}"/>
                </a:ext>
              </a:extLst>
            </p:cNvPr>
            <p:cNvSpPr/>
            <p:nvPr/>
          </p:nvSpPr>
          <p:spPr>
            <a:xfrm>
              <a:off x="2190025" y="1408600"/>
              <a:ext cx="28350" cy="24100"/>
            </a:xfrm>
            <a:custGeom>
              <a:avLst/>
              <a:gdLst/>
              <a:ahLst/>
              <a:cxnLst/>
              <a:rect l="l" t="t" r="r" b="b"/>
              <a:pathLst>
                <a:path w="1134" h="964" extrusionOk="0">
                  <a:moveTo>
                    <a:pt x="635" y="0"/>
                  </a:moveTo>
                  <a:cubicBezTo>
                    <a:pt x="209" y="0"/>
                    <a:pt x="0" y="512"/>
                    <a:pt x="311" y="823"/>
                  </a:cubicBezTo>
                  <a:cubicBezTo>
                    <a:pt x="408" y="920"/>
                    <a:pt x="528" y="964"/>
                    <a:pt x="646" y="964"/>
                  </a:cubicBezTo>
                  <a:cubicBezTo>
                    <a:pt x="895" y="964"/>
                    <a:pt x="1134" y="771"/>
                    <a:pt x="1134" y="484"/>
                  </a:cubicBezTo>
                  <a:cubicBezTo>
                    <a:pt x="1134" y="206"/>
                    <a:pt x="916" y="0"/>
                    <a:pt x="650" y="0"/>
                  </a:cubicBezTo>
                  <a:cubicBezTo>
                    <a:pt x="645" y="0"/>
                    <a:pt x="640" y="0"/>
                    <a:pt x="63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784;p71">
              <a:extLst>
                <a:ext uri="{FF2B5EF4-FFF2-40B4-BE49-F238E27FC236}">
                  <a16:creationId xmlns:a16="http://schemas.microsoft.com/office/drawing/2014/main" id="{3E91C9CF-DFFF-4754-87E7-09EBE0E2289B}"/>
                </a:ext>
              </a:extLst>
            </p:cNvPr>
            <p:cNvSpPr/>
            <p:nvPr/>
          </p:nvSpPr>
          <p:spPr>
            <a:xfrm>
              <a:off x="2149400" y="16057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6" y="1"/>
                  </a:moveTo>
                  <a:cubicBezTo>
                    <a:pt x="1848" y="1"/>
                    <a:pt x="1423" y="154"/>
                    <a:pt x="1077" y="497"/>
                  </a:cubicBezTo>
                  <a:cubicBezTo>
                    <a:pt x="1" y="1573"/>
                    <a:pt x="751" y="3412"/>
                    <a:pt x="2275" y="3424"/>
                  </a:cubicBezTo>
                  <a:cubicBezTo>
                    <a:pt x="3218" y="3424"/>
                    <a:pt x="3993" y="2662"/>
                    <a:pt x="3993" y="1718"/>
                  </a:cubicBezTo>
                  <a:cubicBezTo>
                    <a:pt x="3993" y="684"/>
                    <a:pt x="3146" y="1"/>
                    <a:pt x="226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785;p71">
              <a:extLst>
                <a:ext uri="{FF2B5EF4-FFF2-40B4-BE49-F238E27FC236}">
                  <a16:creationId xmlns:a16="http://schemas.microsoft.com/office/drawing/2014/main" id="{CB4C010E-D653-431B-9669-320A63BB5C47}"/>
                </a:ext>
              </a:extLst>
            </p:cNvPr>
            <p:cNvSpPr/>
            <p:nvPr/>
          </p:nvSpPr>
          <p:spPr>
            <a:xfrm>
              <a:off x="2190025" y="1636600"/>
              <a:ext cx="28350" cy="24125"/>
            </a:xfrm>
            <a:custGeom>
              <a:avLst/>
              <a:gdLst/>
              <a:ahLst/>
              <a:cxnLst/>
              <a:rect l="l" t="t" r="r" b="b"/>
              <a:pathLst>
                <a:path w="1134" h="965" extrusionOk="0">
                  <a:moveTo>
                    <a:pt x="671" y="1"/>
                  </a:moveTo>
                  <a:cubicBezTo>
                    <a:pt x="664" y="1"/>
                    <a:pt x="657" y="1"/>
                    <a:pt x="650" y="1"/>
                  </a:cubicBezTo>
                  <a:cubicBezTo>
                    <a:pt x="645" y="1"/>
                    <a:pt x="640" y="1"/>
                    <a:pt x="635" y="1"/>
                  </a:cubicBezTo>
                  <a:cubicBezTo>
                    <a:pt x="209" y="1"/>
                    <a:pt x="0" y="513"/>
                    <a:pt x="311" y="824"/>
                  </a:cubicBezTo>
                  <a:cubicBezTo>
                    <a:pt x="408" y="921"/>
                    <a:pt x="528" y="965"/>
                    <a:pt x="646" y="965"/>
                  </a:cubicBezTo>
                  <a:cubicBezTo>
                    <a:pt x="895" y="965"/>
                    <a:pt x="1134" y="772"/>
                    <a:pt x="1134" y="485"/>
                  </a:cubicBezTo>
                  <a:cubicBezTo>
                    <a:pt x="1134" y="214"/>
                    <a:pt x="927" y="1"/>
                    <a:pt x="67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786;p71">
              <a:extLst>
                <a:ext uri="{FF2B5EF4-FFF2-40B4-BE49-F238E27FC236}">
                  <a16:creationId xmlns:a16="http://schemas.microsoft.com/office/drawing/2014/main" id="{0A3F08B9-5DE6-4819-92F0-FE559887E7E6}"/>
                </a:ext>
              </a:extLst>
            </p:cNvPr>
            <p:cNvSpPr/>
            <p:nvPr/>
          </p:nvSpPr>
          <p:spPr>
            <a:xfrm>
              <a:off x="2266125" y="17038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4" y="1"/>
                    <a:pt x="1426" y="157"/>
                    <a:pt x="1078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787;p71">
              <a:extLst>
                <a:ext uri="{FF2B5EF4-FFF2-40B4-BE49-F238E27FC236}">
                  <a16:creationId xmlns:a16="http://schemas.microsoft.com/office/drawing/2014/main" id="{B3CFDD01-B99D-4DB1-B6FC-6E70873669C2}"/>
                </a:ext>
              </a:extLst>
            </p:cNvPr>
            <p:cNvSpPr/>
            <p:nvPr/>
          </p:nvSpPr>
          <p:spPr>
            <a:xfrm>
              <a:off x="2307275" y="1734600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41" y="1"/>
                  </a:moveTo>
                  <a:cubicBezTo>
                    <a:pt x="206" y="1"/>
                    <a:pt x="0" y="521"/>
                    <a:pt x="303" y="823"/>
                  </a:cubicBezTo>
                  <a:cubicBezTo>
                    <a:pt x="401" y="922"/>
                    <a:pt x="524" y="967"/>
                    <a:pt x="643" y="967"/>
                  </a:cubicBezTo>
                  <a:cubicBezTo>
                    <a:pt x="889" y="967"/>
                    <a:pt x="1125" y="778"/>
                    <a:pt x="1125" y="485"/>
                  </a:cubicBezTo>
                  <a:cubicBezTo>
                    <a:pt x="1125" y="219"/>
                    <a:pt x="907" y="1"/>
                    <a:pt x="641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788;p71">
              <a:extLst>
                <a:ext uri="{FF2B5EF4-FFF2-40B4-BE49-F238E27FC236}">
                  <a16:creationId xmlns:a16="http://schemas.microsoft.com/office/drawing/2014/main" id="{66F6AB53-783D-4D8C-9E14-CB181B4BB6F7}"/>
                </a:ext>
              </a:extLst>
            </p:cNvPr>
            <p:cNvSpPr/>
            <p:nvPr/>
          </p:nvSpPr>
          <p:spPr>
            <a:xfrm>
              <a:off x="2068950" y="965875"/>
              <a:ext cx="99825" cy="85600"/>
            </a:xfrm>
            <a:custGeom>
              <a:avLst/>
              <a:gdLst/>
              <a:ahLst/>
              <a:cxnLst/>
              <a:rect l="l" t="t" r="r" b="b"/>
              <a:pathLst>
                <a:path w="3993" h="3424" extrusionOk="0">
                  <a:moveTo>
                    <a:pt x="2268" y="1"/>
                  </a:moveTo>
                  <a:cubicBezTo>
                    <a:pt x="1846" y="1"/>
                    <a:pt x="1415" y="158"/>
                    <a:pt x="1065" y="508"/>
                  </a:cubicBezTo>
                  <a:cubicBezTo>
                    <a:pt x="1" y="1585"/>
                    <a:pt x="763" y="3423"/>
                    <a:pt x="2275" y="3423"/>
                  </a:cubicBezTo>
                  <a:cubicBezTo>
                    <a:pt x="3231" y="3423"/>
                    <a:pt x="3993" y="2649"/>
                    <a:pt x="3993" y="1705"/>
                  </a:cubicBezTo>
                  <a:cubicBezTo>
                    <a:pt x="3985" y="677"/>
                    <a:pt x="3145" y="1"/>
                    <a:pt x="226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789;p71">
              <a:extLst>
                <a:ext uri="{FF2B5EF4-FFF2-40B4-BE49-F238E27FC236}">
                  <a16:creationId xmlns:a16="http://schemas.microsoft.com/office/drawing/2014/main" id="{08725AA2-74C3-4081-A675-953732831E76}"/>
                </a:ext>
              </a:extLst>
            </p:cNvPr>
            <p:cNvSpPr/>
            <p:nvPr/>
          </p:nvSpPr>
          <p:spPr>
            <a:xfrm>
              <a:off x="2113725" y="9967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5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5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790;p71">
              <a:extLst>
                <a:ext uri="{FF2B5EF4-FFF2-40B4-BE49-F238E27FC236}">
                  <a16:creationId xmlns:a16="http://schemas.microsoft.com/office/drawing/2014/main" id="{3AEF0A3A-6BCE-49CD-92BC-9BFC5338540C}"/>
                </a:ext>
              </a:extLst>
            </p:cNvPr>
            <p:cNvSpPr/>
            <p:nvPr/>
          </p:nvSpPr>
          <p:spPr>
            <a:xfrm>
              <a:off x="2056550" y="1743775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5" y="1"/>
                  </a:moveTo>
                  <a:cubicBezTo>
                    <a:pt x="1866" y="1"/>
                    <a:pt x="1438" y="157"/>
                    <a:pt x="1090" y="505"/>
                  </a:cubicBezTo>
                  <a:cubicBezTo>
                    <a:pt x="1" y="1581"/>
                    <a:pt x="775" y="3420"/>
                    <a:pt x="2299" y="3432"/>
                  </a:cubicBezTo>
                  <a:cubicBezTo>
                    <a:pt x="3243" y="3420"/>
                    <a:pt x="4005" y="2658"/>
                    <a:pt x="4005" y="1714"/>
                  </a:cubicBezTo>
                  <a:cubicBezTo>
                    <a:pt x="4005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791;p71">
              <a:extLst>
                <a:ext uri="{FF2B5EF4-FFF2-40B4-BE49-F238E27FC236}">
                  <a16:creationId xmlns:a16="http://schemas.microsoft.com/office/drawing/2014/main" id="{75609C05-22B2-4FEC-ABDF-326E1792F760}"/>
                </a:ext>
              </a:extLst>
            </p:cNvPr>
            <p:cNvSpPr/>
            <p:nvPr/>
          </p:nvSpPr>
          <p:spPr>
            <a:xfrm>
              <a:off x="2097700" y="1774525"/>
              <a:ext cx="28150" cy="24175"/>
            </a:xfrm>
            <a:custGeom>
              <a:avLst/>
              <a:gdLst/>
              <a:ahLst/>
              <a:cxnLst/>
              <a:rect l="l" t="t" r="r" b="b"/>
              <a:pathLst>
                <a:path w="1126" h="967" extrusionOk="0">
                  <a:moveTo>
                    <a:pt x="653" y="1"/>
                  </a:moveTo>
                  <a:cubicBezTo>
                    <a:pt x="218" y="1"/>
                    <a:pt x="0" y="521"/>
                    <a:pt x="302" y="823"/>
                  </a:cubicBezTo>
                  <a:cubicBezTo>
                    <a:pt x="401" y="922"/>
                    <a:pt x="523" y="967"/>
                    <a:pt x="643" y="967"/>
                  </a:cubicBezTo>
                  <a:cubicBezTo>
                    <a:pt x="889" y="967"/>
                    <a:pt x="1125" y="778"/>
                    <a:pt x="1125" y="484"/>
                  </a:cubicBezTo>
                  <a:cubicBezTo>
                    <a:pt x="1125" y="218"/>
                    <a:pt x="919" y="1"/>
                    <a:pt x="65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792;p71">
              <a:extLst>
                <a:ext uri="{FF2B5EF4-FFF2-40B4-BE49-F238E27FC236}">
                  <a16:creationId xmlns:a16="http://schemas.microsoft.com/office/drawing/2014/main" id="{32A32995-72DB-4C9E-8BBA-213CF5A315C2}"/>
                </a:ext>
              </a:extLst>
            </p:cNvPr>
            <p:cNvSpPr/>
            <p:nvPr/>
          </p:nvSpPr>
          <p:spPr>
            <a:xfrm>
              <a:off x="1931975" y="1015550"/>
              <a:ext cx="100125" cy="85825"/>
            </a:xfrm>
            <a:custGeom>
              <a:avLst/>
              <a:gdLst/>
              <a:ahLst/>
              <a:cxnLst/>
              <a:rect l="l" t="t" r="r" b="b"/>
              <a:pathLst>
                <a:path w="4005" h="3433" extrusionOk="0">
                  <a:moveTo>
                    <a:pt x="2284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4" y="3432"/>
                    <a:pt x="2298" y="3432"/>
                  </a:cubicBezTo>
                  <a:cubicBezTo>
                    <a:pt x="3242" y="3432"/>
                    <a:pt x="4004" y="2658"/>
                    <a:pt x="4004" y="1714"/>
                  </a:cubicBezTo>
                  <a:cubicBezTo>
                    <a:pt x="4004" y="683"/>
                    <a:pt x="3162" y="1"/>
                    <a:pt x="228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793;p71">
              <a:extLst>
                <a:ext uri="{FF2B5EF4-FFF2-40B4-BE49-F238E27FC236}">
                  <a16:creationId xmlns:a16="http://schemas.microsoft.com/office/drawing/2014/main" id="{015C4C82-6AE1-42DE-AF8B-AA566C16A2F0}"/>
                </a:ext>
              </a:extLst>
            </p:cNvPr>
            <p:cNvSpPr/>
            <p:nvPr/>
          </p:nvSpPr>
          <p:spPr>
            <a:xfrm>
              <a:off x="1977025" y="10463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63" y="968"/>
                    <a:pt x="968" y="751"/>
                    <a:pt x="968" y="484"/>
                  </a:cubicBezTo>
                  <a:cubicBezTo>
                    <a:pt x="968" y="218"/>
                    <a:pt x="763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794;p71">
              <a:extLst>
                <a:ext uri="{FF2B5EF4-FFF2-40B4-BE49-F238E27FC236}">
                  <a16:creationId xmlns:a16="http://schemas.microsoft.com/office/drawing/2014/main" id="{0D4ABCB3-33E2-4EA9-B5AB-89E01EEC3C8B}"/>
                </a:ext>
              </a:extLst>
            </p:cNvPr>
            <p:cNvSpPr/>
            <p:nvPr/>
          </p:nvSpPr>
          <p:spPr>
            <a:xfrm>
              <a:off x="1873900" y="1166775"/>
              <a:ext cx="99825" cy="85800"/>
            </a:xfrm>
            <a:custGeom>
              <a:avLst/>
              <a:gdLst/>
              <a:ahLst/>
              <a:cxnLst/>
              <a:rect l="l" t="t" r="r" b="b"/>
              <a:pathLst>
                <a:path w="3993" h="3432" extrusionOk="0">
                  <a:moveTo>
                    <a:pt x="2273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3" y="3432"/>
                    <a:pt x="2287" y="3432"/>
                  </a:cubicBezTo>
                  <a:cubicBezTo>
                    <a:pt x="3230" y="3432"/>
                    <a:pt x="3992" y="2657"/>
                    <a:pt x="3992" y="1714"/>
                  </a:cubicBezTo>
                  <a:cubicBezTo>
                    <a:pt x="3992" y="683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795;p71">
              <a:extLst>
                <a:ext uri="{FF2B5EF4-FFF2-40B4-BE49-F238E27FC236}">
                  <a16:creationId xmlns:a16="http://schemas.microsoft.com/office/drawing/2014/main" id="{1E5444FD-4480-4564-A747-815DCB55468F}"/>
                </a:ext>
              </a:extLst>
            </p:cNvPr>
            <p:cNvSpPr/>
            <p:nvPr/>
          </p:nvSpPr>
          <p:spPr>
            <a:xfrm>
              <a:off x="1914725" y="1197500"/>
              <a:ext cx="28450" cy="24425"/>
            </a:xfrm>
            <a:custGeom>
              <a:avLst/>
              <a:gdLst/>
              <a:ahLst/>
              <a:cxnLst/>
              <a:rect l="l" t="t" r="r" b="b"/>
              <a:pathLst>
                <a:path w="1138" h="977" extrusionOk="0">
                  <a:moveTo>
                    <a:pt x="654" y="1"/>
                  </a:moveTo>
                  <a:cubicBezTo>
                    <a:pt x="218" y="1"/>
                    <a:pt x="1" y="521"/>
                    <a:pt x="303" y="836"/>
                  </a:cubicBezTo>
                  <a:cubicBezTo>
                    <a:pt x="400" y="933"/>
                    <a:pt x="519" y="976"/>
                    <a:pt x="637" y="976"/>
                  </a:cubicBezTo>
                  <a:cubicBezTo>
                    <a:pt x="887" y="976"/>
                    <a:pt x="1129" y="781"/>
                    <a:pt x="1138" y="485"/>
                  </a:cubicBezTo>
                  <a:cubicBezTo>
                    <a:pt x="1138" y="219"/>
                    <a:pt x="920" y="1"/>
                    <a:pt x="65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796;p71">
              <a:extLst>
                <a:ext uri="{FF2B5EF4-FFF2-40B4-BE49-F238E27FC236}">
                  <a16:creationId xmlns:a16="http://schemas.microsoft.com/office/drawing/2014/main" id="{CC6F1193-B76A-45B2-9368-57D32C6FAE1D}"/>
                </a:ext>
              </a:extLst>
            </p:cNvPr>
            <p:cNvSpPr/>
            <p:nvPr/>
          </p:nvSpPr>
          <p:spPr>
            <a:xfrm>
              <a:off x="1726925" y="11997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85" y="1"/>
                  </a:moveTo>
                  <a:cubicBezTo>
                    <a:pt x="1865" y="1"/>
                    <a:pt x="1437" y="157"/>
                    <a:pt x="1089" y="505"/>
                  </a:cubicBezTo>
                  <a:cubicBezTo>
                    <a:pt x="0" y="1581"/>
                    <a:pt x="775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1"/>
                    <a:pt x="228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797;p71">
              <a:extLst>
                <a:ext uri="{FF2B5EF4-FFF2-40B4-BE49-F238E27FC236}">
                  <a16:creationId xmlns:a16="http://schemas.microsoft.com/office/drawing/2014/main" id="{A8A24BAC-4160-4651-AE9C-8575E475CC5C}"/>
                </a:ext>
              </a:extLst>
            </p:cNvPr>
            <p:cNvSpPr/>
            <p:nvPr/>
          </p:nvSpPr>
          <p:spPr>
            <a:xfrm>
              <a:off x="1768050" y="1230475"/>
              <a:ext cx="28150" cy="24100"/>
            </a:xfrm>
            <a:custGeom>
              <a:avLst/>
              <a:gdLst/>
              <a:ahLst/>
              <a:cxnLst/>
              <a:rect l="l" t="t" r="r" b="b"/>
              <a:pathLst>
                <a:path w="1126" h="964" extrusionOk="0">
                  <a:moveTo>
                    <a:pt x="642" y="1"/>
                  </a:moveTo>
                  <a:cubicBezTo>
                    <a:pt x="218" y="1"/>
                    <a:pt x="1" y="521"/>
                    <a:pt x="303" y="823"/>
                  </a:cubicBezTo>
                  <a:cubicBezTo>
                    <a:pt x="400" y="920"/>
                    <a:pt x="520" y="964"/>
                    <a:pt x="638" y="964"/>
                  </a:cubicBezTo>
                  <a:cubicBezTo>
                    <a:pt x="887" y="964"/>
                    <a:pt x="1126" y="771"/>
                    <a:pt x="1126" y="484"/>
                  </a:cubicBezTo>
                  <a:cubicBezTo>
                    <a:pt x="1126" y="21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798;p71">
              <a:extLst>
                <a:ext uri="{FF2B5EF4-FFF2-40B4-BE49-F238E27FC236}">
                  <a16:creationId xmlns:a16="http://schemas.microsoft.com/office/drawing/2014/main" id="{851DA75A-F4BB-4FD4-AAFD-6327A0F04835}"/>
                </a:ext>
              </a:extLst>
            </p:cNvPr>
            <p:cNvSpPr/>
            <p:nvPr/>
          </p:nvSpPr>
          <p:spPr>
            <a:xfrm>
              <a:off x="2210800" y="764250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4" y="3420"/>
                    <a:pt x="2299" y="3420"/>
                  </a:cubicBezTo>
                  <a:cubicBezTo>
                    <a:pt x="3242" y="3420"/>
                    <a:pt x="4004" y="2658"/>
                    <a:pt x="4004" y="1714"/>
                  </a:cubicBezTo>
                  <a:cubicBezTo>
                    <a:pt x="4004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799;p71">
              <a:extLst>
                <a:ext uri="{FF2B5EF4-FFF2-40B4-BE49-F238E27FC236}">
                  <a16:creationId xmlns:a16="http://schemas.microsoft.com/office/drawing/2014/main" id="{F1F1C55F-775A-48EE-A8C5-1AFC89B56AE2}"/>
                </a:ext>
              </a:extLst>
            </p:cNvPr>
            <p:cNvSpPr/>
            <p:nvPr/>
          </p:nvSpPr>
          <p:spPr>
            <a:xfrm>
              <a:off x="2255850" y="794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485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5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800;p71">
              <a:extLst>
                <a:ext uri="{FF2B5EF4-FFF2-40B4-BE49-F238E27FC236}">
                  <a16:creationId xmlns:a16="http://schemas.microsoft.com/office/drawing/2014/main" id="{7A1C2250-E372-4E7C-BB78-60B70737E100}"/>
                </a:ext>
              </a:extLst>
            </p:cNvPr>
            <p:cNvSpPr/>
            <p:nvPr/>
          </p:nvSpPr>
          <p:spPr>
            <a:xfrm>
              <a:off x="1094575" y="1262625"/>
              <a:ext cx="100125" cy="85525"/>
            </a:xfrm>
            <a:custGeom>
              <a:avLst/>
              <a:gdLst/>
              <a:ahLst/>
              <a:cxnLst/>
              <a:rect l="l" t="t" r="r" b="b"/>
              <a:pathLst>
                <a:path w="4005" h="3421" extrusionOk="0">
                  <a:moveTo>
                    <a:pt x="2275" y="1"/>
                  </a:moveTo>
                  <a:cubicBezTo>
                    <a:pt x="1854" y="1"/>
                    <a:pt x="1425" y="157"/>
                    <a:pt x="1077" y="505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4004" y="1714"/>
                  </a:cubicBezTo>
                  <a:cubicBezTo>
                    <a:pt x="4004" y="683"/>
                    <a:pt x="3157" y="1"/>
                    <a:pt x="2275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801;p71">
              <a:extLst>
                <a:ext uri="{FF2B5EF4-FFF2-40B4-BE49-F238E27FC236}">
                  <a16:creationId xmlns:a16="http://schemas.microsoft.com/office/drawing/2014/main" id="{59D9ABC1-33FC-44C7-9963-03279EA7A967}"/>
                </a:ext>
              </a:extLst>
            </p:cNvPr>
            <p:cNvSpPr/>
            <p:nvPr/>
          </p:nvSpPr>
          <p:spPr>
            <a:xfrm>
              <a:off x="1139625" y="129337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1"/>
                  </a:moveTo>
                  <a:cubicBezTo>
                    <a:pt x="218" y="1"/>
                    <a:pt x="0" y="218"/>
                    <a:pt x="0" y="484"/>
                  </a:cubicBezTo>
                  <a:cubicBezTo>
                    <a:pt x="0" y="751"/>
                    <a:pt x="218" y="968"/>
                    <a:pt x="484" y="968"/>
                  </a:cubicBezTo>
                  <a:cubicBezTo>
                    <a:pt x="750" y="968"/>
                    <a:pt x="968" y="751"/>
                    <a:pt x="968" y="484"/>
                  </a:cubicBezTo>
                  <a:cubicBezTo>
                    <a:pt x="968" y="218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802;p71">
              <a:extLst>
                <a:ext uri="{FF2B5EF4-FFF2-40B4-BE49-F238E27FC236}">
                  <a16:creationId xmlns:a16="http://schemas.microsoft.com/office/drawing/2014/main" id="{235C80E7-1B37-417C-9225-A38F4BAF12C4}"/>
                </a:ext>
              </a:extLst>
            </p:cNvPr>
            <p:cNvSpPr/>
            <p:nvPr/>
          </p:nvSpPr>
          <p:spPr>
            <a:xfrm>
              <a:off x="2909075" y="1091475"/>
              <a:ext cx="100125" cy="85500"/>
            </a:xfrm>
            <a:custGeom>
              <a:avLst/>
              <a:gdLst/>
              <a:ahLst/>
              <a:cxnLst/>
              <a:rect l="l" t="t" r="r" b="b"/>
              <a:pathLst>
                <a:path w="4005" h="3420" extrusionOk="0">
                  <a:moveTo>
                    <a:pt x="2281" y="0"/>
                  </a:moveTo>
                  <a:cubicBezTo>
                    <a:pt x="1860" y="0"/>
                    <a:pt x="1429" y="156"/>
                    <a:pt x="1077" y="504"/>
                  </a:cubicBezTo>
                  <a:cubicBezTo>
                    <a:pt x="1" y="1581"/>
                    <a:pt x="763" y="3419"/>
                    <a:pt x="2287" y="3419"/>
                  </a:cubicBezTo>
                  <a:cubicBezTo>
                    <a:pt x="3231" y="3419"/>
                    <a:pt x="3993" y="2657"/>
                    <a:pt x="4005" y="1714"/>
                  </a:cubicBezTo>
                  <a:cubicBezTo>
                    <a:pt x="4005" y="682"/>
                    <a:pt x="3163" y="0"/>
                    <a:pt x="228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803;p71">
              <a:extLst>
                <a:ext uri="{FF2B5EF4-FFF2-40B4-BE49-F238E27FC236}">
                  <a16:creationId xmlns:a16="http://schemas.microsoft.com/office/drawing/2014/main" id="{531F272C-1E44-4010-B6F6-8F03EF4C129F}"/>
                </a:ext>
              </a:extLst>
            </p:cNvPr>
            <p:cNvSpPr/>
            <p:nvPr/>
          </p:nvSpPr>
          <p:spPr>
            <a:xfrm>
              <a:off x="2954150" y="11222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804;p71">
              <a:extLst>
                <a:ext uri="{FF2B5EF4-FFF2-40B4-BE49-F238E27FC236}">
                  <a16:creationId xmlns:a16="http://schemas.microsoft.com/office/drawing/2014/main" id="{FBBAEC1C-D6BF-4174-A25C-37CCAD6489C7}"/>
                </a:ext>
              </a:extLst>
            </p:cNvPr>
            <p:cNvSpPr/>
            <p:nvPr/>
          </p:nvSpPr>
          <p:spPr>
            <a:xfrm>
              <a:off x="2623000" y="10276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2" y="1"/>
                  </a:moveTo>
                  <a:cubicBezTo>
                    <a:pt x="1853" y="1"/>
                    <a:pt x="1425" y="156"/>
                    <a:pt x="1077" y="505"/>
                  </a:cubicBezTo>
                  <a:cubicBezTo>
                    <a:pt x="0" y="1581"/>
                    <a:pt x="762" y="3432"/>
                    <a:pt x="2286" y="3432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1"/>
                    <a:pt x="227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805;p71">
              <a:extLst>
                <a:ext uri="{FF2B5EF4-FFF2-40B4-BE49-F238E27FC236}">
                  <a16:creationId xmlns:a16="http://schemas.microsoft.com/office/drawing/2014/main" id="{6DE07AFD-34DD-4BD0-8462-92039BF5DC6D}"/>
                </a:ext>
              </a:extLst>
            </p:cNvPr>
            <p:cNvSpPr/>
            <p:nvPr/>
          </p:nvSpPr>
          <p:spPr>
            <a:xfrm>
              <a:off x="2668050" y="1058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4" y="0"/>
                  </a:moveTo>
                  <a:cubicBezTo>
                    <a:pt x="218" y="0"/>
                    <a:pt x="1" y="218"/>
                    <a:pt x="1" y="484"/>
                  </a:cubicBezTo>
                  <a:cubicBezTo>
                    <a:pt x="1" y="750"/>
                    <a:pt x="218" y="968"/>
                    <a:pt x="484" y="968"/>
                  </a:cubicBezTo>
                  <a:cubicBezTo>
                    <a:pt x="751" y="968"/>
                    <a:pt x="968" y="750"/>
                    <a:pt x="968" y="484"/>
                  </a:cubicBezTo>
                  <a:cubicBezTo>
                    <a:pt x="968" y="218"/>
                    <a:pt x="751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806;p71">
              <a:extLst>
                <a:ext uri="{FF2B5EF4-FFF2-40B4-BE49-F238E27FC236}">
                  <a16:creationId xmlns:a16="http://schemas.microsoft.com/office/drawing/2014/main" id="{F5109DB3-7A8E-4750-A89F-77A032ACAEAF}"/>
                </a:ext>
              </a:extLst>
            </p:cNvPr>
            <p:cNvSpPr/>
            <p:nvPr/>
          </p:nvSpPr>
          <p:spPr>
            <a:xfrm>
              <a:off x="1270875" y="209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5" y="157"/>
                    <a:pt x="1077" y="505"/>
                  </a:cubicBezTo>
                  <a:cubicBezTo>
                    <a:pt x="0" y="1582"/>
                    <a:pt x="763" y="3432"/>
                    <a:pt x="2287" y="3432"/>
                  </a:cubicBezTo>
                  <a:cubicBezTo>
                    <a:pt x="3230" y="3432"/>
                    <a:pt x="3992" y="2658"/>
                    <a:pt x="3992" y="1715"/>
                  </a:cubicBezTo>
                  <a:cubicBezTo>
                    <a:pt x="3992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807;p71">
              <a:extLst>
                <a:ext uri="{FF2B5EF4-FFF2-40B4-BE49-F238E27FC236}">
                  <a16:creationId xmlns:a16="http://schemas.microsoft.com/office/drawing/2014/main" id="{175972A8-A302-4621-9ABB-D937977261F1}"/>
                </a:ext>
              </a:extLst>
            </p:cNvPr>
            <p:cNvSpPr/>
            <p:nvPr/>
          </p:nvSpPr>
          <p:spPr>
            <a:xfrm>
              <a:off x="1315925" y="21220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485" y="1"/>
                  </a:moveTo>
                  <a:cubicBezTo>
                    <a:pt x="219" y="1"/>
                    <a:pt x="1" y="218"/>
                    <a:pt x="1" y="485"/>
                  </a:cubicBezTo>
                  <a:cubicBezTo>
                    <a:pt x="1" y="751"/>
                    <a:pt x="219" y="968"/>
                    <a:pt x="485" y="968"/>
                  </a:cubicBezTo>
                  <a:cubicBezTo>
                    <a:pt x="751" y="968"/>
                    <a:pt x="969" y="751"/>
                    <a:pt x="969" y="485"/>
                  </a:cubicBezTo>
                  <a:cubicBezTo>
                    <a:pt x="969" y="218"/>
                    <a:pt x="751" y="1"/>
                    <a:pt x="48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808;p71">
              <a:extLst>
                <a:ext uri="{FF2B5EF4-FFF2-40B4-BE49-F238E27FC236}">
                  <a16:creationId xmlns:a16="http://schemas.microsoft.com/office/drawing/2014/main" id="{0542695C-5C2B-4086-B376-B707F030A0BC}"/>
                </a:ext>
              </a:extLst>
            </p:cNvPr>
            <p:cNvSpPr/>
            <p:nvPr/>
          </p:nvSpPr>
          <p:spPr>
            <a:xfrm>
              <a:off x="2706150" y="1341250"/>
              <a:ext cx="99825" cy="85825"/>
            </a:xfrm>
            <a:custGeom>
              <a:avLst/>
              <a:gdLst/>
              <a:ahLst/>
              <a:cxnLst/>
              <a:rect l="l" t="t" r="r" b="b"/>
              <a:pathLst>
                <a:path w="3993" h="3433" extrusionOk="0">
                  <a:moveTo>
                    <a:pt x="2273" y="1"/>
                  </a:moveTo>
                  <a:cubicBezTo>
                    <a:pt x="1853" y="1"/>
                    <a:pt x="1426" y="157"/>
                    <a:pt x="1077" y="505"/>
                  </a:cubicBezTo>
                  <a:cubicBezTo>
                    <a:pt x="1" y="1582"/>
                    <a:pt x="763" y="3432"/>
                    <a:pt x="2287" y="3432"/>
                  </a:cubicBezTo>
                  <a:cubicBezTo>
                    <a:pt x="3231" y="3432"/>
                    <a:pt x="3993" y="2658"/>
                    <a:pt x="3993" y="1715"/>
                  </a:cubicBezTo>
                  <a:cubicBezTo>
                    <a:pt x="3993" y="683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809;p71">
              <a:extLst>
                <a:ext uri="{FF2B5EF4-FFF2-40B4-BE49-F238E27FC236}">
                  <a16:creationId xmlns:a16="http://schemas.microsoft.com/office/drawing/2014/main" id="{23E081D5-ACCA-4683-9235-84EE83A48649}"/>
                </a:ext>
              </a:extLst>
            </p:cNvPr>
            <p:cNvSpPr/>
            <p:nvPr/>
          </p:nvSpPr>
          <p:spPr>
            <a:xfrm>
              <a:off x="2751225" y="1372000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51"/>
                    <a:pt x="218" y="969"/>
                    <a:pt x="484" y="969"/>
                  </a:cubicBezTo>
                  <a:cubicBezTo>
                    <a:pt x="750" y="969"/>
                    <a:pt x="968" y="751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810;p71">
              <a:extLst>
                <a:ext uri="{FF2B5EF4-FFF2-40B4-BE49-F238E27FC236}">
                  <a16:creationId xmlns:a16="http://schemas.microsoft.com/office/drawing/2014/main" id="{464D43EB-05D8-49DB-A969-969818D7BB08}"/>
                </a:ext>
              </a:extLst>
            </p:cNvPr>
            <p:cNvSpPr/>
            <p:nvPr/>
          </p:nvSpPr>
          <p:spPr>
            <a:xfrm>
              <a:off x="2561900" y="1432150"/>
              <a:ext cx="99825" cy="85650"/>
            </a:xfrm>
            <a:custGeom>
              <a:avLst/>
              <a:gdLst/>
              <a:ahLst/>
              <a:cxnLst/>
              <a:rect l="l" t="t" r="r" b="b"/>
              <a:pathLst>
                <a:path w="3993" h="3426" extrusionOk="0">
                  <a:moveTo>
                    <a:pt x="2273" y="1"/>
                  </a:moveTo>
                  <a:cubicBezTo>
                    <a:pt x="1853" y="1"/>
                    <a:pt x="1425" y="158"/>
                    <a:pt x="1077" y="510"/>
                  </a:cubicBezTo>
                  <a:cubicBezTo>
                    <a:pt x="1" y="1587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20"/>
                  </a:cubicBezTo>
                  <a:cubicBezTo>
                    <a:pt x="3993" y="689"/>
                    <a:pt x="3151" y="1"/>
                    <a:pt x="2273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811;p71">
              <a:extLst>
                <a:ext uri="{FF2B5EF4-FFF2-40B4-BE49-F238E27FC236}">
                  <a16:creationId xmlns:a16="http://schemas.microsoft.com/office/drawing/2014/main" id="{C9CE125B-9923-4FB4-944B-C1F2692B2EF3}"/>
                </a:ext>
              </a:extLst>
            </p:cNvPr>
            <p:cNvSpPr/>
            <p:nvPr/>
          </p:nvSpPr>
          <p:spPr>
            <a:xfrm>
              <a:off x="2606975" y="1462725"/>
              <a:ext cx="24200" cy="24225"/>
            </a:xfrm>
            <a:custGeom>
              <a:avLst/>
              <a:gdLst/>
              <a:ahLst/>
              <a:cxnLst/>
              <a:rect l="l" t="t" r="r" b="b"/>
              <a:pathLst>
                <a:path w="968" h="969" extrusionOk="0">
                  <a:moveTo>
                    <a:pt x="484" y="1"/>
                  </a:moveTo>
                  <a:cubicBezTo>
                    <a:pt x="218" y="1"/>
                    <a:pt x="0" y="219"/>
                    <a:pt x="0" y="485"/>
                  </a:cubicBezTo>
                  <a:cubicBezTo>
                    <a:pt x="0" y="763"/>
                    <a:pt x="218" y="969"/>
                    <a:pt x="484" y="969"/>
                  </a:cubicBezTo>
                  <a:cubicBezTo>
                    <a:pt x="750" y="969"/>
                    <a:pt x="968" y="763"/>
                    <a:pt x="968" y="485"/>
                  </a:cubicBezTo>
                  <a:cubicBezTo>
                    <a:pt x="968" y="219"/>
                    <a:pt x="750" y="1"/>
                    <a:pt x="48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812;p71">
              <a:extLst>
                <a:ext uri="{FF2B5EF4-FFF2-40B4-BE49-F238E27FC236}">
                  <a16:creationId xmlns:a16="http://schemas.microsoft.com/office/drawing/2014/main" id="{441A415A-2711-4087-8FE6-15B6FE670794}"/>
                </a:ext>
              </a:extLst>
            </p:cNvPr>
            <p:cNvSpPr/>
            <p:nvPr/>
          </p:nvSpPr>
          <p:spPr>
            <a:xfrm>
              <a:off x="2718250" y="739925"/>
              <a:ext cx="99825" cy="85625"/>
            </a:xfrm>
            <a:custGeom>
              <a:avLst/>
              <a:gdLst/>
              <a:ahLst/>
              <a:cxnLst/>
              <a:rect l="l" t="t" r="r" b="b"/>
              <a:pathLst>
                <a:path w="3993" h="3425" extrusionOk="0">
                  <a:moveTo>
                    <a:pt x="2273" y="0"/>
                  </a:moveTo>
                  <a:cubicBezTo>
                    <a:pt x="1853" y="0"/>
                    <a:pt x="1426" y="157"/>
                    <a:pt x="1077" y="510"/>
                  </a:cubicBezTo>
                  <a:cubicBezTo>
                    <a:pt x="1" y="1586"/>
                    <a:pt x="763" y="3425"/>
                    <a:pt x="2287" y="3425"/>
                  </a:cubicBezTo>
                  <a:cubicBezTo>
                    <a:pt x="3230" y="3425"/>
                    <a:pt x="3993" y="2663"/>
                    <a:pt x="3993" y="1719"/>
                  </a:cubicBezTo>
                  <a:cubicBezTo>
                    <a:pt x="3993" y="688"/>
                    <a:pt x="3151" y="0"/>
                    <a:pt x="227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813;p71">
              <a:extLst>
                <a:ext uri="{FF2B5EF4-FFF2-40B4-BE49-F238E27FC236}">
                  <a16:creationId xmlns:a16="http://schemas.microsoft.com/office/drawing/2014/main" id="{31B2C88E-BAB8-4F64-83F1-3DB8BEE26E46}"/>
                </a:ext>
              </a:extLst>
            </p:cNvPr>
            <p:cNvSpPr/>
            <p:nvPr/>
          </p:nvSpPr>
          <p:spPr>
            <a:xfrm>
              <a:off x="2759075" y="770500"/>
              <a:ext cx="28450" cy="24400"/>
            </a:xfrm>
            <a:custGeom>
              <a:avLst/>
              <a:gdLst/>
              <a:ahLst/>
              <a:cxnLst/>
              <a:rect l="l" t="t" r="r" b="b"/>
              <a:pathLst>
                <a:path w="1138" h="976" extrusionOk="0">
                  <a:moveTo>
                    <a:pt x="654" y="0"/>
                  </a:moveTo>
                  <a:cubicBezTo>
                    <a:pt x="218" y="0"/>
                    <a:pt x="1" y="521"/>
                    <a:pt x="303" y="835"/>
                  </a:cubicBezTo>
                  <a:cubicBezTo>
                    <a:pt x="401" y="932"/>
                    <a:pt x="522" y="976"/>
                    <a:pt x="641" y="976"/>
                  </a:cubicBezTo>
                  <a:cubicBezTo>
                    <a:pt x="893" y="976"/>
                    <a:pt x="1138" y="783"/>
                    <a:pt x="1138" y="496"/>
                  </a:cubicBezTo>
                  <a:cubicBezTo>
                    <a:pt x="1138" y="218"/>
                    <a:pt x="920" y="12"/>
                    <a:pt x="65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814;p71">
              <a:extLst>
                <a:ext uri="{FF2B5EF4-FFF2-40B4-BE49-F238E27FC236}">
                  <a16:creationId xmlns:a16="http://schemas.microsoft.com/office/drawing/2014/main" id="{AC86780F-9A28-45CE-B6CB-FA73A674758C}"/>
                </a:ext>
              </a:extLst>
            </p:cNvPr>
            <p:cNvSpPr/>
            <p:nvPr/>
          </p:nvSpPr>
          <p:spPr>
            <a:xfrm>
              <a:off x="500625" y="1614350"/>
              <a:ext cx="99800" cy="85500"/>
            </a:xfrm>
            <a:custGeom>
              <a:avLst/>
              <a:gdLst/>
              <a:ahLst/>
              <a:cxnLst/>
              <a:rect l="l" t="t" r="r" b="b"/>
              <a:pathLst>
                <a:path w="3992" h="3420" extrusionOk="0">
                  <a:moveTo>
                    <a:pt x="2272" y="0"/>
                  </a:moveTo>
                  <a:cubicBezTo>
                    <a:pt x="1853" y="0"/>
                    <a:pt x="1425" y="156"/>
                    <a:pt x="1077" y="504"/>
                  </a:cubicBezTo>
                  <a:cubicBezTo>
                    <a:pt x="0" y="1581"/>
                    <a:pt x="762" y="3420"/>
                    <a:pt x="2286" y="3420"/>
                  </a:cubicBezTo>
                  <a:cubicBezTo>
                    <a:pt x="3230" y="3420"/>
                    <a:pt x="3992" y="2658"/>
                    <a:pt x="3992" y="1714"/>
                  </a:cubicBezTo>
                  <a:cubicBezTo>
                    <a:pt x="3992" y="683"/>
                    <a:pt x="3150" y="0"/>
                    <a:pt x="227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815;p71">
              <a:extLst>
                <a:ext uri="{FF2B5EF4-FFF2-40B4-BE49-F238E27FC236}">
                  <a16:creationId xmlns:a16="http://schemas.microsoft.com/office/drawing/2014/main" id="{8E963AEB-EFED-420E-8D43-E5387B445BC9}"/>
                </a:ext>
              </a:extLst>
            </p:cNvPr>
            <p:cNvSpPr/>
            <p:nvPr/>
          </p:nvSpPr>
          <p:spPr>
            <a:xfrm>
              <a:off x="541750" y="1645100"/>
              <a:ext cx="28150" cy="24300"/>
            </a:xfrm>
            <a:custGeom>
              <a:avLst/>
              <a:gdLst/>
              <a:ahLst/>
              <a:cxnLst/>
              <a:rect l="l" t="t" r="r" b="b"/>
              <a:pathLst>
                <a:path w="1126" h="972" extrusionOk="0">
                  <a:moveTo>
                    <a:pt x="641" y="0"/>
                  </a:moveTo>
                  <a:cubicBezTo>
                    <a:pt x="206" y="0"/>
                    <a:pt x="0" y="520"/>
                    <a:pt x="303" y="823"/>
                  </a:cubicBezTo>
                  <a:cubicBezTo>
                    <a:pt x="401" y="926"/>
                    <a:pt x="524" y="972"/>
                    <a:pt x="643" y="972"/>
                  </a:cubicBezTo>
                  <a:cubicBezTo>
                    <a:pt x="890" y="972"/>
                    <a:pt x="1125" y="777"/>
                    <a:pt x="1125" y="484"/>
                  </a:cubicBezTo>
                  <a:cubicBezTo>
                    <a:pt x="1125" y="218"/>
                    <a:pt x="907" y="0"/>
                    <a:pt x="641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816;p71">
              <a:extLst>
                <a:ext uri="{FF2B5EF4-FFF2-40B4-BE49-F238E27FC236}">
                  <a16:creationId xmlns:a16="http://schemas.microsoft.com/office/drawing/2014/main" id="{725196AB-8508-48A5-9586-6B3C0ED17423}"/>
                </a:ext>
              </a:extLst>
            </p:cNvPr>
            <p:cNvSpPr/>
            <p:nvPr/>
          </p:nvSpPr>
          <p:spPr>
            <a:xfrm>
              <a:off x="858375" y="1654875"/>
              <a:ext cx="100125" cy="85800"/>
            </a:xfrm>
            <a:custGeom>
              <a:avLst/>
              <a:gdLst/>
              <a:ahLst/>
              <a:cxnLst/>
              <a:rect l="l" t="t" r="r" b="b"/>
              <a:pathLst>
                <a:path w="4005" h="3432" extrusionOk="0">
                  <a:moveTo>
                    <a:pt x="2285" y="0"/>
                  </a:moveTo>
                  <a:cubicBezTo>
                    <a:pt x="1865" y="0"/>
                    <a:pt x="1437" y="156"/>
                    <a:pt x="1089" y="504"/>
                  </a:cubicBezTo>
                  <a:cubicBezTo>
                    <a:pt x="0" y="1581"/>
                    <a:pt x="775" y="3432"/>
                    <a:pt x="2299" y="3432"/>
                  </a:cubicBezTo>
                  <a:cubicBezTo>
                    <a:pt x="3242" y="3432"/>
                    <a:pt x="4005" y="2658"/>
                    <a:pt x="4005" y="1714"/>
                  </a:cubicBezTo>
                  <a:cubicBezTo>
                    <a:pt x="4005" y="683"/>
                    <a:pt x="3163" y="0"/>
                    <a:pt x="228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817;p71">
              <a:extLst>
                <a:ext uri="{FF2B5EF4-FFF2-40B4-BE49-F238E27FC236}">
                  <a16:creationId xmlns:a16="http://schemas.microsoft.com/office/drawing/2014/main" id="{617921F7-D312-456D-ADD8-6035B01B61FE}"/>
                </a:ext>
              </a:extLst>
            </p:cNvPr>
            <p:cNvSpPr/>
            <p:nvPr/>
          </p:nvSpPr>
          <p:spPr>
            <a:xfrm>
              <a:off x="903750" y="16856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484" y="0"/>
                  </a:moveTo>
                  <a:cubicBezTo>
                    <a:pt x="206" y="0"/>
                    <a:pt x="0" y="218"/>
                    <a:pt x="0" y="484"/>
                  </a:cubicBezTo>
                  <a:cubicBezTo>
                    <a:pt x="0" y="750"/>
                    <a:pt x="206" y="968"/>
                    <a:pt x="484" y="968"/>
                  </a:cubicBezTo>
                  <a:cubicBezTo>
                    <a:pt x="750" y="968"/>
                    <a:pt x="968" y="750"/>
                    <a:pt x="968" y="484"/>
                  </a:cubicBezTo>
                  <a:cubicBezTo>
                    <a:pt x="968" y="218"/>
                    <a:pt x="750" y="0"/>
                    <a:pt x="48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818;p71">
              <a:extLst>
                <a:ext uri="{FF2B5EF4-FFF2-40B4-BE49-F238E27FC236}">
                  <a16:creationId xmlns:a16="http://schemas.microsoft.com/office/drawing/2014/main" id="{9DEA2517-87D8-43FC-B3EB-AB8291F8DD61}"/>
                </a:ext>
              </a:extLst>
            </p:cNvPr>
            <p:cNvSpPr/>
            <p:nvPr/>
          </p:nvSpPr>
          <p:spPr>
            <a:xfrm>
              <a:off x="2071075" y="4863700"/>
              <a:ext cx="123725" cy="105900"/>
            </a:xfrm>
            <a:custGeom>
              <a:avLst/>
              <a:gdLst/>
              <a:ahLst/>
              <a:cxnLst/>
              <a:rect l="l" t="t" r="r" b="b"/>
              <a:pathLst>
                <a:path w="4949" h="4236" extrusionOk="0">
                  <a:moveTo>
                    <a:pt x="2823" y="0"/>
                  </a:moveTo>
                  <a:cubicBezTo>
                    <a:pt x="2301" y="0"/>
                    <a:pt x="1767" y="195"/>
                    <a:pt x="1331" y="631"/>
                  </a:cubicBezTo>
                  <a:cubicBezTo>
                    <a:pt x="1" y="1961"/>
                    <a:pt x="944" y="4236"/>
                    <a:pt x="2831" y="4236"/>
                  </a:cubicBezTo>
                  <a:cubicBezTo>
                    <a:pt x="4005" y="4236"/>
                    <a:pt x="4948" y="3292"/>
                    <a:pt x="4948" y="2119"/>
                  </a:cubicBezTo>
                  <a:cubicBezTo>
                    <a:pt x="4948" y="844"/>
                    <a:pt x="3911" y="0"/>
                    <a:pt x="28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819;p71">
              <a:extLst>
                <a:ext uri="{FF2B5EF4-FFF2-40B4-BE49-F238E27FC236}">
                  <a16:creationId xmlns:a16="http://schemas.microsoft.com/office/drawing/2014/main" id="{E81F2862-57B7-4092-8FA0-CFCBADBDD760}"/>
                </a:ext>
              </a:extLst>
            </p:cNvPr>
            <p:cNvSpPr/>
            <p:nvPr/>
          </p:nvSpPr>
          <p:spPr>
            <a:xfrm>
              <a:off x="2119775" y="4894575"/>
              <a:ext cx="44175" cy="44475"/>
            </a:xfrm>
            <a:custGeom>
              <a:avLst/>
              <a:gdLst/>
              <a:ahLst/>
              <a:cxnLst/>
              <a:rect l="l" t="t" r="r" b="b"/>
              <a:pathLst>
                <a:path w="1767" h="1779" extrusionOk="0">
                  <a:moveTo>
                    <a:pt x="883" y="1"/>
                  </a:moveTo>
                  <a:cubicBezTo>
                    <a:pt x="399" y="1"/>
                    <a:pt x="0" y="400"/>
                    <a:pt x="0" y="896"/>
                  </a:cubicBezTo>
                  <a:cubicBezTo>
                    <a:pt x="0" y="1380"/>
                    <a:pt x="399" y="1779"/>
                    <a:pt x="883" y="1779"/>
                  </a:cubicBezTo>
                  <a:cubicBezTo>
                    <a:pt x="1379" y="1779"/>
                    <a:pt x="1766" y="1380"/>
                    <a:pt x="1766" y="896"/>
                  </a:cubicBezTo>
                  <a:cubicBezTo>
                    <a:pt x="1766" y="400"/>
                    <a:pt x="1379" y="1"/>
                    <a:pt x="88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820;p71">
              <a:extLst>
                <a:ext uri="{FF2B5EF4-FFF2-40B4-BE49-F238E27FC236}">
                  <a16:creationId xmlns:a16="http://schemas.microsoft.com/office/drawing/2014/main" id="{0465F641-A0A1-40DE-862E-09C02D92E3A8}"/>
                </a:ext>
              </a:extLst>
            </p:cNvPr>
            <p:cNvSpPr/>
            <p:nvPr/>
          </p:nvSpPr>
          <p:spPr>
            <a:xfrm>
              <a:off x="2227725" y="3733500"/>
              <a:ext cx="106675" cy="91450"/>
            </a:xfrm>
            <a:custGeom>
              <a:avLst/>
              <a:gdLst/>
              <a:ahLst/>
              <a:cxnLst/>
              <a:rect l="l" t="t" r="r" b="b"/>
              <a:pathLst>
                <a:path w="4267" h="3658" extrusionOk="0">
                  <a:moveTo>
                    <a:pt x="2427" y="1"/>
                  </a:moveTo>
                  <a:cubicBezTo>
                    <a:pt x="1980" y="1"/>
                    <a:pt x="1524" y="167"/>
                    <a:pt x="1150" y="537"/>
                  </a:cubicBezTo>
                  <a:cubicBezTo>
                    <a:pt x="1" y="1686"/>
                    <a:pt x="811" y="3645"/>
                    <a:pt x="2444" y="3658"/>
                  </a:cubicBezTo>
                  <a:cubicBezTo>
                    <a:pt x="3436" y="3645"/>
                    <a:pt x="4259" y="2835"/>
                    <a:pt x="4259" y="1843"/>
                  </a:cubicBezTo>
                  <a:cubicBezTo>
                    <a:pt x="4267" y="736"/>
                    <a:pt x="3369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821;p71">
              <a:extLst>
                <a:ext uri="{FF2B5EF4-FFF2-40B4-BE49-F238E27FC236}">
                  <a16:creationId xmlns:a16="http://schemas.microsoft.com/office/drawing/2014/main" id="{DB360FD8-D086-4661-B0F4-691C52AF93FE}"/>
                </a:ext>
              </a:extLst>
            </p:cNvPr>
            <p:cNvSpPr/>
            <p:nvPr/>
          </p:nvSpPr>
          <p:spPr>
            <a:xfrm>
              <a:off x="2268850" y="3764450"/>
              <a:ext cx="34800" cy="29825"/>
            </a:xfrm>
            <a:custGeom>
              <a:avLst/>
              <a:gdLst/>
              <a:ahLst/>
              <a:cxnLst/>
              <a:rect l="l" t="t" r="r" b="b"/>
              <a:pathLst>
                <a:path w="1392" h="1193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8"/>
                    <a:pt x="647" y="1192"/>
                    <a:pt x="794" y="1192"/>
                  </a:cubicBezTo>
                  <a:cubicBezTo>
                    <a:pt x="1099" y="1192"/>
                    <a:pt x="1392" y="957"/>
                    <a:pt x="1392" y="605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822;p71">
              <a:extLst>
                <a:ext uri="{FF2B5EF4-FFF2-40B4-BE49-F238E27FC236}">
                  <a16:creationId xmlns:a16="http://schemas.microsoft.com/office/drawing/2014/main" id="{19F3FE8A-2AD4-43AA-B654-D5490EAB6153}"/>
                </a:ext>
              </a:extLst>
            </p:cNvPr>
            <p:cNvSpPr/>
            <p:nvPr/>
          </p:nvSpPr>
          <p:spPr>
            <a:xfrm>
              <a:off x="230250" y="172900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28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0" y="1676"/>
                    <a:pt x="811" y="3648"/>
                    <a:pt x="2444" y="3648"/>
                  </a:cubicBezTo>
                  <a:cubicBezTo>
                    <a:pt x="3448" y="3648"/>
                    <a:pt x="4259" y="2826"/>
                    <a:pt x="4271" y="1822"/>
                  </a:cubicBezTo>
                  <a:cubicBezTo>
                    <a:pt x="4262" y="726"/>
                    <a:pt x="3364" y="0"/>
                    <a:pt x="242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823;p71">
              <a:extLst>
                <a:ext uri="{FF2B5EF4-FFF2-40B4-BE49-F238E27FC236}">
                  <a16:creationId xmlns:a16="http://schemas.microsoft.com/office/drawing/2014/main" id="{52C7A8A3-F789-4EB4-8D85-7054D46628C0}"/>
                </a:ext>
              </a:extLst>
            </p:cNvPr>
            <p:cNvSpPr/>
            <p:nvPr/>
          </p:nvSpPr>
          <p:spPr>
            <a:xfrm>
              <a:off x="276525" y="1759700"/>
              <a:ext cx="29650" cy="29675"/>
            </a:xfrm>
            <a:custGeom>
              <a:avLst/>
              <a:gdLst/>
              <a:ahLst/>
              <a:cxnLst/>
              <a:rect l="l" t="t" r="r" b="b"/>
              <a:pathLst>
                <a:path w="1186" h="1187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20" y="1186"/>
                    <a:pt x="1186" y="920"/>
                    <a:pt x="1186" y="594"/>
                  </a:cubicBezTo>
                  <a:cubicBezTo>
                    <a:pt x="1186" y="267"/>
                    <a:pt x="920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824;p71">
              <a:extLst>
                <a:ext uri="{FF2B5EF4-FFF2-40B4-BE49-F238E27FC236}">
                  <a16:creationId xmlns:a16="http://schemas.microsoft.com/office/drawing/2014/main" id="{68981317-0E23-474F-B464-227DBD621901}"/>
                </a:ext>
              </a:extLst>
            </p:cNvPr>
            <p:cNvSpPr/>
            <p:nvPr/>
          </p:nvSpPr>
          <p:spPr>
            <a:xfrm>
              <a:off x="1152325" y="2659550"/>
              <a:ext cx="106775" cy="91200"/>
            </a:xfrm>
            <a:custGeom>
              <a:avLst/>
              <a:gdLst/>
              <a:ahLst/>
              <a:cxnLst/>
              <a:rect l="l" t="t" r="r" b="b"/>
              <a:pathLst>
                <a:path w="4271" h="3648" extrusionOk="0">
                  <a:moveTo>
                    <a:pt x="2431" y="0"/>
                  </a:moveTo>
                  <a:cubicBezTo>
                    <a:pt x="1981" y="0"/>
                    <a:pt x="1522" y="167"/>
                    <a:pt x="1150" y="539"/>
                  </a:cubicBezTo>
                  <a:cubicBezTo>
                    <a:pt x="1" y="1676"/>
                    <a:pt x="823" y="3648"/>
                    <a:pt x="2444" y="3648"/>
                  </a:cubicBezTo>
                  <a:cubicBezTo>
                    <a:pt x="3448" y="3648"/>
                    <a:pt x="4271" y="2825"/>
                    <a:pt x="4271" y="1821"/>
                  </a:cubicBezTo>
                  <a:cubicBezTo>
                    <a:pt x="4271" y="725"/>
                    <a:pt x="3370" y="0"/>
                    <a:pt x="243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825;p71">
              <a:extLst>
                <a:ext uri="{FF2B5EF4-FFF2-40B4-BE49-F238E27FC236}">
                  <a16:creationId xmlns:a16="http://schemas.microsoft.com/office/drawing/2014/main" id="{AE59F5B1-38E6-4E15-8064-F35A19183278}"/>
                </a:ext>
              </a:extLst>
            </p:cNvPr>
            <p:cNvSpPr/>
            <p:nvPr/>
          </p:nvSpPr>
          <p:spPr>
            <a:xfrm>
              <a:off x="1198600" y="269025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20"/>
                    <a:pt x="266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826;p71">
              <a:extLst>
                <a:ext uri="{FF2B5EF4-FFF2-40B4-BE49-F238E27FC236}">
                  <a16:creationId xmlns:a16="http://schemas.microsoft.com/office/drawing/2014/main" id="{1448F73F-6573-457E-B59F-E516C94DC0AE}"/>
                </a:ext>
              </a:extLst>
            </p:cNvPr>
            <p:cNvSpPr/>
            <p:nvPr/>
          </p:nvSpPr>
          <p:spPr>
            <a:xfrm>
              <a:off x="931250" y="20614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1"/>
                  </a:moveTo>
                  <a:cubicBezTo>
                    <a:pt x="1975" y="1"/>
                    <a:pt x="1520" y="166"/>
                    <a:pt x="1150" y="537"/>
                  </a:cubicBezTo>
                  <a:cubicBezTo>
                    <a:pt x="1" y="1686"/>
                    <a:pt x="811" y="3658"/>
                    <a:pt x="2432" y="3658"/>
                  </a:cubicBezTo>
                  <a:cubicBezTo>
                    <a:pt x="3448" y="3658"/>
                    <a:pt x="4259" y="2835"/>
                    <a:pt x="4259" y="1831"/>
                  </a:cubicBezTo>
                  <a:cubicBezTo>
                    <a:pt x="4259" y="732"/>
                    <a:pt x="3359" y="1"/>
                    <a:pt x="2421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3827;p71">
              <a:extLst>
                <a:ext uri="{FF2B5EF4-FFF2-40B4-BE49-F238E27FC236}">
                  <a16:creationId xmlns:a16="http://schemas.microsoft.com/office/drawing/2014/main" id="{F1D0AB37-C12F-49CF-AD19-4EF03EFA4D06}"/>
                </a:ext>
              </a:extLst>
            </p:cNvPr>
            <p:cNvSpPr/>
            <p:nvPr/>
          </p:nvSpPr>
          <p:spPr>
            <a:xfrm>
              <a:off x="972375" y="2092375"/>
              <a:ext cx="34825" cy="29800"/>
            </a:xfrm>
            <a:custGeom>
              <a:avLst/>
              <a:gdLst/>
              <a:ahLst/>
              <a:cxnLst/>
              <a:rect l="l" t="t" r="r" b="b"/>
              <a:pathLst>
                <a:path w="1393" h="1192" extrusionOk="0">
                  <a:moveTo>
                    <a:pt x="787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6" y="1192"/>
                    <a:pt x="792" y="1192"/>
                  </a:cubicBezTo>
                  <a:cubicBezTo>
                    <a:pt x="1098" y="1192"/>
                    <a:pt x="1392" y="953"/>
                    <a:pt x="1392" y="593"/>
                  </a:cubicBezTo>
                  <a:cubicBezTo>
                    <a:pt x="1392" y="266"/>
                    <a:pt x="1126" y="0"/>
                    <a:pt x="78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3828;p71">
              <a:extLst>
                <a:ext uri="{FF2B5EF4-FFF2-40B4-BE49-F238E27FC236}">
                  <a16:creationId xmlns:a16="http://schemas.microsoft.com/office/drawing/2014/main" id="{FDAFD96F-A7F0-4796-90E6-D2FBB685663A}"/>
                </a:ext>
              </a:extLst>
            </p:cNvPr>
            <p:cNvSpPr/>
            <p:nvPr/>
          </p:nvSpPr>
          <p:spPr>
            <a:xfrm>
              <a:off x="2392850" y="4093600"/>
              <a:ext cx="119175" cy="102125"/>
            </a:xfrm>
            <a:custGeom>
              <a:avLst/>
              <a:gdLst/>
              <a:ahLst/>
              <a:cxnLst/>
              <a:rect l="l" t="t" r="r" b="b"/>
              <a:pathLst>
                <a:path w="4767" h="4085" extrusionOk="0">
                  <a:moveTo>
                    <a:pt x="2708" y="0"/>
                  </a:moveTo>
                  <a:cubicBezTo>
                    <a:pt x="2207" y="0"/>
                    <a:pt x="1697" y="186"/>
                    <a:pt x="1283" y="600"/>
                  </a:cubicBezTo>
                  <a:cubicBezTo>
                    <a:pt x="1" y="1895"/>
                    <a:pt x="908" y="4084"/>
                    <a:pt x="2722" y="4084"/>
                  </a:cubicBezTo>
                  <a:cubicBezTo>
                    <a:pt x="3847" y="4084"/>
                    <a:pt x="4755" y="3177"/>
                    <a:pt x="4767" y="2052"/>
                  </a:cubicBezTo>
                  <a:cubicBezTo>
                    <a:pt x="4767" y="815"/>
                    <a:pt x="3758" y="0"/>
                    <a:pt x="270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3829;p71">
              <a:extLst>
                <a:ext uri="{FF2B5EF4-FFF2-40B4-BE49-F238E27FC236}">
                  <a16:creationId xmlns:a16="http://schemas.microsoft.com/office/drawing/2014/main" id="{50173937-6E16-466C-A7C8-CBF39513CC43}"/>
                </a:ext>
              </a:extLst>
            </p:cNvPr>
            <p:cNvSpPr/>
            <p:nvPr/>
          </p:nvSpPr>
          <p:spPr>
            <a:xfrm>
              <a:off x="2433675" y="4124325"/>
              <a:ext cx="47500" cy="40725"/>
            </a:xfrm>
            <a:custGeom>
              <a:avLst/>
              <a:gdLst/>
              <a:ahLst/>
              <a:cxnLst/>
              <a:rect l="l" t="t" r="r" b="b"/>
              <a:pathLst>
                <a:path w="1900" h="1629" extrusionOk="0">
                  <a:moveTo>
                    <a:pt x="1089" y="0"/>
                  </a:moveTo>
                  <a:cubicBezTo>
                    <a:pt x="363" y="0"/>
                    <a:pt x="1" y="883"/>
                    <a:pt x="509" y="1391"/>
                  </a:cubicBezTo>
                  <a:cubicBezTo>
                    <a:pt x="673" y="1555"/>
                    <a:pt x="876" y="1629"/>
                    <a:pt x="1076" y="1629"/>
                  </a:cubicBezTo>
                  <a:cubicBezTo>
                    <a:pt x="1495" y="1629"/>
                    <a:pt x="1900" y="1306"/>
                    <a:pt x="1900" y="823"/>
                  </a:cubicBezTo>
                  <a:cubicBezTo>
                    <a:pt x="1900" y="363"/>
                    <a:pt x="1537" y="0"/>
                    <a:pt x="108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3830;p71">
              <a:extLst>
                <a:ext uri="{FF2B5EF4-FFF2-40B4-BE49-F238E27FC236}">
                  <a16:creationId xmlns:a16="http://schemas.microsoft.com/office/drawing/2014/main" id="{E047FF6C-CC01-4791-AC62-CC6839A20C31}"/>
                </a:ext>
              </a:extLst>
            </p:cNvPr>
            <p:cNvSpPr/>
            <p:nvPr/>
          </p:nvSpPr>
          <p:spPr>
            <a:xfrm>
              <a:off x="2843450" y="36372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9" y="0"/>
                    <a:pt x="1522" y="167"/>
                    <a:pt x="1150" y="539"/>
                  </a:cubicBezTo>
                  <a:cubicBezTo>
                    <a:pt x="1" y="1688"/>
                    <a:pt x="811" y="3648"/>
                    <a:pt x="2432" y="3648"/>
                  </a:cubicBezTo>
                  <a:cubicBezTo>
                    <a:pt x="3448" y="3648"/>
                    <a:pt x="4259" y="2837"/>
                    <a:pt x="4259" y="1833"/>
                  </a:cubicBezTo>
                  <a:cubicBezTo>
                    <a:pt x="4259" y="729"/>
                    <a:pt x="3362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3831;p71">
              <a:extLst>
                <a:ext uri="{FF2B5EF4-FFF2-40B4-BE49-F238E27FC236}">
                  <a16:creationId xmlns:a16="http://schemas.microsoft.com/office/drawing/2014/main" id="{05EA39CB-D060-49D6-9FBB-02385731B445}"/>
                </a:ext>
              </a:extLst>
            </p:cNvPr>
            <p:cNvSpPr/>
            <p:nvPr/>
          </p:nvSpPr>
          <p:spPr>
            <a:xfrm>
              <a:off x="2884275" y="3667975"/>
              <a:ext cx="35100" cy="29875"/>
            </a:xfrm>
            <a:custGeom>
              <a:avLst/>
              <a:gdLst/>
              <a:ahLst/>
              <a:cxnLst/>
              <a:rect l="l" t="t" r="r" b="b"/>
              <a:pathLst>
                <a:path w="1404" h="1195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9" y="1139"/>
                    <a:pt x="650" y="1195"/>
                    <a:pt x="799" y="1195"/>
                  </a:cubicBezTo>
                  <a:cubicBezTo>
                    <a:pt x="1104" y="1195"/>
                    <a:pt x="1396" y="963"/>
                    <a:pt x="1404" y="605"/>
                  </a:cubicBezTo>
                  <a:cubicBezTo>
                    <a:pt x="1404" y="266"/>
                    <a:pt x="1138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3832;p71">
              <a:extLst>
                <a:ext uri="{FF2B5EF4-FFF2-40B4-BE49-F238E27FC236}">
                  <a16:creationId xmlns:a16="http://schemas.microsoft.com/office/drawing/2014/main" id="{B7C85D4E-AA23-4EC0-A2A4-5AA2DC3E1FBA}"/>
                </a:ext>
              </a:extLst>
            </p:cNvPr>
            <p:cNvSpPr/>
            <p:nvPr/>
          </p:nvSpPr>
          <p:spPr>
            <a:xfrm>
              <a:off x="3285600" y="3235650"/>
              <a:ext cx="106775" cy="91225"/>
            </a:xfrm>
            <a:custGeom>
              <a:avLst/>
              <a:gdLst/>
              <a:ahLst/>
              <a:cxnLst/>
              <a:rect l="l" t="t" r="r" b="b"/>
              <a:pathLst>
                <a:path w="4271" h="3649" extrusionOk="0">
                  <a:moveTo>
                    <a:pt x="2430" y="0"/>
                  </a:moveTo>
                  <a:cubicBezTo>
                    <a:pt x="1980" y="0"/>
                    <a:pt x="1522" y="167"/>
                    <a:pt x="1149" y="539"/>
                  </a:cubicBezTo>
                  <a:cubicBezTo>
                    <a:pt x="0" y="1688"/>
                    <a:pt x="823" y="3648"/>
                    <a:pt x="2444" y="3648"/>
                  </a:cubicBezTo>
                  <a:cubicBezTo>
                    <a:pt x="3448" y="3648"/>
                    <a:pt x="4270" y="2838"/>
                    <a:pt x="4270" y="1822"/>
                  </a:cubicBezTo>
                  <a:cubicBezTo>
                    <a:pt x="4270" y="726"/>
                    <a:pt x="3369" y="0"/>
                    <a:pt x="243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3833;p71">
              <a:extLst>
                <a:ext uri="{FF2B5EF4-FFF2-40B4-BE49-F238E27FC236}">
                  <a16:creationId xmlns:a16="http://schemas.microsoft.com/office/drawing/2014/main" id="{7370E1A1-E8FA-4A3A-8461-7E5093289E97}"/>
                </a:ext>
              </a:extLst>
            </p:cNvPr>
            <p:cNvSpPr/>
            <p:nvPr/>
          </p:nvSpPr>
          <p:spPr>
            <a:xfrm>
              <a:off x="3331875" y="32663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4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5" y="932"/>
                    <a:pt x="1185" y="594"/>
                  </a:cubicBezTo>
                  <a:cubicBezTo>
                    <a:pt x="1185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3834;p71">
              <a:extLst>
                <a:ext uri="{FF2B5EF4-FFF2-40B4-BE49-F238E27FC236}">
                  <a16:creationId xmlns:a16="http://schemas.microsoft.com/office/drawing/2014/main" id="{9CC6152D-7329-415F-8935-7FC5516E5867}"/>
                </a:ext>
              </a:extLst>
            </p:cNvPr>
            <p:cNvSpPr/>
            <p:nvPr/>
          </p:nvSpPr>
          <p:spPr>
            <a:xfrm>
              <a:off x="3723500" y="2560350"/>
              <a:ext cx="106775" cy="91525"/>
            </a:xfrm>
            <a:custGeom>
              <a:avLst/>
              <a:gdLst/>
              <a:ahLst/>
              <a:cxnLst/>
              <a:rect l="l" t="t" r="r" b="b"/>
              <a:pathLst>
                <a:path w="4271" h="3661" extrusionOk="0">
                  <a:moveTo>
                    <a:pt x="2426" y="1"/>
                  </a:moveTo>
                  <a:cubicBezTo>
                    <a:pt x="1978" y="1"/>
                    <a:pt x="1521" y="167"/>
                    <a:pt x="1150" y="539"/>
                  </a:cubicBezTo>
                  <a:cubicBezTo>
                    <a:pt x="0" y="1688"/>
                    <a:pt x="823" y="3660"/>
                    <a:pt x="2444" y="3660"/>
                  </a:cubicBezTo>
                  <a:cubicBezTo>
                    <a:pt x="3448" y="3648"/>
                    <a:pt x="4258" y="2838"/>
                    <a:pt x="4270" y="1834"/>
                  </a:cubicBezTo>
                  <a:cubicBezTo>
                    <a:pt x="4262" y="729"/>
                    <a:pt x="3363" y="1"/>
                    <a:pt x="242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3835;p71">
              <a:extLst>
                <a:ext uri="{FF2B5EF4-FFF2-40B4-BE49-F238E27FC236}">
                  <a16:creationId xmlns:a16="http://schemas.microsoft.com/office/drawing/2014/main" id="{A0F5445B-EDCE-4DD0-B1FB-EF0732FB7092}"/>
                </a:ext>
              </a:extLst>
            </p:cNvPr>
            <p:cNvSpPr/>
            <p:nvPr/>
          </p:nvSpPr>
          <p:spPr>
            <a:xfrm>
              <a:off x="3769775" y="2591050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79"/>
                    <a:pt x="0" y="606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606"/>
                  </a:cubicBezTo>
                  <a:cubicBezTo>
                    <a:pt x="1186" y="279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3836;p71">
              <a:extLst>
                <a:ext uri="{FF2B5EF4-FFF2-40B4-BE49-F238E27FC236}">
                  <a16:creationId xmlns:a16="http://schemas.microsoft.com/office/drawing/2014/main" id="{D94535A7-CA2B-4A57-B615-3109CB874894}"/>
                </a:ext>
              </a:extLst>
            </p:cNvPr>
            <p:cNvSpPr/>
            <p:nvPr/>
          </p:nvSpPr>
          <p:spPr>
            <a:xfrm>
              <a:off x="4463225" y="3515700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6" y="0"/>
                  </a:moveTo>
                  <a:cubicBezTo>
                    <a:pt x="1978" y="0"/>
                    <a:pt x="1521" y="167"/>
                    <a:pt x="1149" y="539"/>
                  </a:cubicBezTo>
                  <a:cubicBezTo>
                    <a:pt x="0" y="1688"/>
                    <a:pt x="811" y="3648"/>
                    <a:pt x="2431" y="3648"/>
                  </a:cubicBezTo>
                  <a:cubicBezTo>
                    <a:pt x="3448" y="3648"/>
                    <a:pt x="4258" y="2837"/>
                    <a:pt x="4258" y="1833"/>
                  </a:cubicBezTo>
                  <a:cubicBezTo>
                    <a:pt x="4258" y="729"/>
                    <a:pt x="3361" y="0"/>
                    <a:pt x="242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3837;p71">
              <a:extLst>
                <a:ext uri="{FF2B5EF4-FFF2-40B4-BE49-F238E27FC236}">
                  <a16:creationId xmlns:a16="http://schemas.microsoft.com/office/drawing/2014/main" id="{8680DCF4-C7DD-46A9-B047-17881311CB35}"/>
                </a:ext>
              </a:extLst>
            </p:cNvPr>
            <p:cNvSpPr/>
            <p:nvPr/>
          </p:nvSpPr>
          <p:spPr>
            <a:xfrm>
              <a:off x="4509175" y="3546700"/>
              <a:ext cx="29975" cy="29650"/>
            </a:xfrm>
            <a:custGeom>
              <a:avLst/>
              <a:gdLst/>
              <a:ahLst/>
              <a:cxnLst/>
              <a:rect l="l" t="t" r="r" b="b"/>
              <a:pathLst>
                <a:path w="1199" h="1186" extrusionOk="0">
                  <a:moveTo>
                    <a:pt x="593" y="0"/>
                  </a:moveTo>
                  <a:cubicBezTo>
                    <a:pt x="267" y="0"/>
                    <a:pt x="1" y="267"/>
                    <a:pt x="1" y="593"/>
                  </a:cubicBezTo>
                  <a:cubicBezTo>
                    <a:pt x="1" y="920"/>
                    <a:pt x="267" y="1186"/>
                    <a:pt x="593" y="1186"/>
                  </a:cubicBezTo>
                  <a:cubicBezTo>
                    <a:pt x="932" y="1186"/>
                    <a:pt x="1198" y="920"/>
                    <a:pt x="1198" y="593"/>
                  </a:cubicBezTo>
                  <a:cubicBezTo>
                    <a:pt x="1198" y="267"/>
                    <a:pt x="932" y="0"/>
                    <a:pt x="593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3838;p71">
              <a:extLst>
                <a:ext uri="{FF2B5EF4-FFF2-40B4-BE49-F238E27FC236}">
                  <a16:creationId xmlns:a16="http://schemas.microsoft.com/office/drawing/2014/main" id="{643AA806-FF16-437B-95FB-E74CD8C9DF3F}"/>
                </a:ext>
              </a:extLst>
            </p:cNvPr>
            <p:cNvSpPr/>
            <p:nvPr/>
          </p:nvSpPr>
          <p:spPr>
            <a:xfrm>
              <a:off x="4392150" y="3664775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7" y="1"/>
                  </a:moveTo>
                  <a:cubicBezTo>
                    <a:pt x="1979" y="1"/>
                    <a:pt x="1522" y="167"/>
                    <a:pt x="1149" y="540"/>
                  </a:cubicBezTo>
                  <a:cubicBezTo>
                    <a:pt x="0" y="1689"/>
                    <a:pt x="811" y="3648"/>
                    <a:pt x="2444" y="3648"/>
                  </a:cubicBezTo>
                  <a:cubicBezTo>
                    <a:pt x="3448" y="3648"/>
                    <a:pt x="4258" y="2826"/>
                    <a:pt x="4258" y="1822"/>
                  </a:cubicBezTo>
                  <a:cubicBezTo>
                    <a:pt x="4258" y="726"/>
                    <a:pt x="3363" y="1"/>
                    <a:pt x="2427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3839;p71">
              <a:extLst>
                <a:ext uri="{FF2B5EF4-FFF2-40B4-BE49-F238E27FC236}">
                  <a16:creationId xmlns:a16="http://schemas.microsoft.com/office/drawing/2014/main" id="{2D65C934-2943-4B97-B4A4-1E8881F82C64}"/>
                </a:ext>
              </a:extLst>
            </p:cNvPr>
            <p:cNvSpPr/>
            <p:nvPr/>
          </p:nvSpPr>
          <p:spPr>
            <a:xfrm>
              <a:off x="4438125" y="3695500"/>
              <a:ext cx="29950" cy="29650"/>
            </a:xfrm>
            <a:custGeom>
              <a:avLst/>
              <a:gdLst/>
              <a:ahLst/>
              <a:cxnLst/>
              <a:rect l="l" t="t" r="r" b="b"/>
              <a:pathLst>
                <a:path w="1198" h="1186" extrusionOk="0">
                  <a:moveTo>
                    <a:pt x="605" y="0"/>
                  </a:moveTo>
                  <a:cubicBezTo>
                    <a:pt x="266" y="0"/>
                    <a:pt x="0" y="266"/>
                    <a:pt x="0" y="593"/>
                  </a:cubicBezTo>
                  <a:cubicBezTo>
                    <a:pt x="0" y="919"/>
                    <a:pt x="266" y="1186"/>
                    <a:pt x="605" y="1186"/>
                  </a:cubicBezTo>
                  <a:cubicBezTo>
                    <a:pt x="931" y="1186"/>
                    <a:pt x="1198" y="919"/>
                    <a:pt x="1198" y="593"/>
                  </a:cubicBezTo>
                  <a:cubicBezTo>
                    <a:pt x="1198" y="266"/>
                    <a:pt x="931" y="0"/>
                    <a:pt x="605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3840;p71">
              <a:extLst>
                <a:ext uri="{FF2B5EF4-FFF2-40B4-BE49-F238E27FC236}">
                  <a16:creationId xmlns:a16="http://schemas.microsoft.com/office/drawing/2014/main" id="{F74CD7D6-A38E-494D-A204-D1EB10AE6295}"/>
                </a:ext>
              </a:extLst>
            </p:cNvPr>
            <p:cNvSpPr/>
            <p:nvPr/>
          </p:nvSpPr>
          <p:spPr>
            <a:xfrm>
              <a:off x="4406975" y="38620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2" y="0"/>
                  </a:moveTo>
                  <a:cubicBezTo>
                    <a:pt x="1974" y="0"/>
                    <a:pt x="1519" y="166"/>
                    <a:pt x="1149" y="536"/>
                  </a:cubicBezTo>
                  <a:cubicBezTo>
                    <a:pt x="0" y="1685"/>
                    <a:pt x="823" y="3657"/>
                    <a:pt x="2456" y="3657"/>
                  </a:cubicBezTo>
                  <a:cubicBezTo>
                    <a:pt x="3448" y="3645"/>
                    <a:pt x="4258" y="2834"/>
                    <a:pt x="4270" y="1842"/>
                  </a:cubicBezTo>
                  <a:cubicBezTo>
                    <a:pt x="4270" y="735"/>
                    <a:pt x="3364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3841;p71">
              <a:extLst>
                <a:ext uri="{FF2B5EF4-FFF2-40B4-BE49-F238E27FC236}">
                  <a16:creationId xmlns:a16="http://schemas.microsoft.com/office/drawing/2014/main" id="{E3A86975-D350-4D29-9451-1025EE365EEC}"/>
                </a:ext>
              </a:extLst>
            </p:cNvPr>
            <p:cNvSpPr/>
            <p:nvPr/>
          </p:nvSpPr>
          <p:spPr>
            <a:xfrm>
              <a:off x="4453225" y="3892975"/>
              <a:ext cx="29675" cy="29650"/>
            </a:xfrm>
            <a:custGeom>
              <a:avLst/>
              <a:gdLst/>
              <a:ahLst/>
              <a:cxnLst/>
              <a:rect l="l" t="t" r="r" b="b"/>
              <a:pathLst>
                <a:path w="1187" h="1186" extrusionOk="0">
                  <a:moveTo>
                    <a:pt x="594" y="0"/>
                  </a:moveTo>
                  <a:cubicBezTo>
                    <a:pt x="267" y="0"/>
                    <a:pt x="1" y="266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6"/>
                    <a:pt x="920" y="0"/>
                    <a:pt x="594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3842;p71">
              <a:extLst>
                <a:ext uri="{FF2B5EF4-FFF2-40B4-BE49-F238E27FC236}">
                  <a16:creationId xmlns:a16="http://schemas.microsoft.com/office/drawing/2014/main" id="{B03540FA-7D0E-4242-B5C6-7960F9F5B3A4}"/>
                </a:ext>
              </a:extLst>
            </p:cNvPr>
            <p:cNvSpPr/>
            <p:nvPr/>
          </p:nvSpPr>
          <p:spPr>
            <a:xfrm>
              <a:off x="3776725" y="3500875"/>
              <a:ext cx="106475" cy="91200"/>
            </a:xfrm>
            <a:custGeom>
              <a:avLst/>
              <a:gdLst/>
              <a:ahLst/>
              <a:cxnLst/>
              <a:rect l="l" t="t" r="r" b="b"/>
              <a:pathLst>
                <a:path w="4259" h="3648" extrusionOk="0">
                  <a:moveTo>
                    <a:pt x="2422" y="0"/>
                  </a:moveTo>
                  <a:cubicBezTo>
                    <a:pt x="1974" y="0"/>
                    <a:pt x="1518" y="167"/>
                    <a:pt x="1150" y="539"/>
                  </a:cubicBezTo>
                  <a:cubicBezTo>
                    <a:pt x="0" y="1688"/>
                    <a:pt x="811" y="3648"/>
                    <a:pt x="2432" y="3648"/>
                  </a:cubicBezTo>
                  <a:cubicBezTo>
                    <a:pt x="3436" y="3648"/>
                    <a:pt x="4258" y="2838"/>
                    <a:pt x="4258" y="1821"/>
                  </a:cubicBezTo>
                  <a:cubicBezTo>
                    <a:pt x="4258" y="726"/>
                    <a:pt x="3357" y="0"/>
                    <a:pt x="242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3843;p71">
              <a:extLst>
                <a:ext uri="{FF2B5EF4-FFF2-40B4-BE49-F238E27FC236}">
                  <a16:creationId xmlns:a16="http://schemas.microsoft.com/office/drawing/2014/main" id="{29F87918-8551-47C1-AC8E-D97D4844E478}"/>
                </a:ext>
              </a:extLst>
            </p:cNvPr>
            <p:cNvSpPr/>
            <p:nvPr/>
          </p:nvSpPr>
          <p:spPr>
            <a:xfrm>
              <a:off x="3822700" y="3531575"/>
              <a:ext cx="29650" cy="29975"/>
            </a:xfrm>
            <a:custGeom>
              <a:avLst/>
              <a:gdLst/>
              <a:ahLst/>
              <a:cxnLst/>
              <a:rect l="l" t="t" r="r" b="b"/>
              <a:pathLst>
                <a:path w="1186" h="1199" extrusionOk="0">
                  <a:moveTo>
                    <a:pt x="593" y="1"/>
                  </a:moveTo>
                  <a:cubicBezTo>
                    <a:pt x="266" y="1"/>
                    <a:pt x="0" y="267"/>
                    <a:pt x="0" y="593"/>
                  </a:cubicBezTo>
                  <a:cubicBezTo>
                    <a:pt x="0" y="932"/>
                    <a:pt x="266" y="1198"/>
                    <a:pt x="593" y="1198"/>
                  </a:cubicBezTo>
                  <a:cubicBezTo>
                    <a:pt x="919" y="1198"/>
                    <a:pt x="1186" y="932"/>
                    <a:pt x="1186" y="593"/>
                  </a:cubicBezTo>
                  <a:cubicBezTo>
                    <a:pt x="1186" y="267"/>
                    <a:pt x="919" y="1"/>
                    <a:pt x="593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3844;p71">
              <a:extLst>
                <a:ext uri="{FF2B5EF4-FFF2-40B4-BE49-F238E27FC236}">
                  <a16:creationId xmlns:a16="http://schemas.microsoft.com/office/drawing/2014/main" id="{4943422A-0753-4B10-902A-22684AEF1BD3}"/>
                </a:ext>
              </a:extLst>
            </p:cNvPr>
            <p:cNvSpPr/>
            <p:nvPr/>
          </p:nvSpPr>
          <p:spPr>
            <a:xfrm>
              <a:off x="3932850" y="3193725"/>
              <a:ext cx="134825" cy="115300"/>
            </a:xfrm>
            <a:custGeom>
              <a:avLst/>
              <a:gdLst/>
              <a:ahLst/>
              <a:cxnLst/>
              <a:rect l="l" t="t" r="r" b="b"/>
              <a:pathLst>
                <a:path w="5393" h="4612" extrusionOk="0">
                  <a:moveTo>
                    <a:pt x="3064" y="1"/>
                  </a:moveTo>
                  <a:cubicBezTo>
                    <a:pt x="2496" y="1"/>
                    <a:pt x="1918" y="211"/>
                    <a:pt x="1449" y="680"/>
                  </a:cubicBezTo>
                  <a:cubicBezTo>
                    <a:pt x="1" y="2128"/>
                    <a:pt x="1033" y="4611"/>
                    <a:pt x="3067" y="4611"/>
                  </a:cubicBezTo>
                  <a:cubicBezTo>
                    <a:pt x="3072" y="4611"/>
                    <a:pt x="3077" y="4611"/>
                    <a:pt x="3082" y="4611"/>
                  </a:cubicBezTo>
                  <a:cubicBezTo>
                    <a:pt x="4352" y="4611"/>
                    <a:pt x="5380" y="3583"/>
                    <a:pt x="5392" y="2313"/>
                  </a:cubicBezTo>
                  <a:cubicBezTo>
                    <a:pt x="5392" y="921"/>
                    <a:pt x="4251" y="1"/>
                    <a:pt x="3064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3845;p71">
              <a:extLst>
                <a:ext uri="{FF2B5EF4-FFF2-40B4-BE49-F238E27FC236}">
                  <a16:creationId xmlns:a16="http://schemas.microsoft.com/office/drawing/2014/main" id="{863F620E-8C39-4BCA-8E73-9B64F383313B}"/>
                </a:ext>
              </a:extLst>
            </p:cNvPr>
            <p:cNvSpPr/>
            <p:nvPr/>
          </p:nvSpPr>
          <p:spPr>
            <a:xfrm>
              <a:off x="3973900" y="3224625"/>
              <a:ext cx="62925" cy="53900"/>
            </a:xfrm>
            <a:custGeom>
              <a:avLst/>
              <a:gdLst/>
              <a:ahLst/>
              <a:cxnLst/>
              <a:rect l="l" t="t" r="r" b="b"/>
              <a:pathLst>
                <a:path w="2517" h="2156" extrusionOk="0">
                  <a:moveTo>
                    <a:pt x="1440" y="0"/>
                  </a:moveTo>
                  <a:cubicBezTo>
                    <a:pt x="484" y="0"/>
                    <a:pt x="0" y="1162"/>
                    <a:pt x="678" y="1839"/>
                  </a:cubicBezTo>
                  <a:cubicBezTo>
                    <a:pt x="896" y="2058"/>
                    <a:pt x="1165" y="2155"/>
                    <a:pt x="1429" y="2155"/>
                  </a:cubicBezTo>
                  <a:cubicBezTo>
                    <a:pt x="1984" y="2155"/>
                    <a:pt x="2517" y="1724"/>
                    <a:pt x="2517" y="1077"/>
                  </a:cubicBezTo>
                  <a:cubicBezTo>
                    <a:pt x="2517" y="484"/>
                    <a:pt x="2045" y="0"/>
                    <a:pt x="1440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3846;p71">
              <a:extLst>
                <a:ext uri="{FF2B5EF4-FFF2-40B4-BE49-F238E27FC236}">
                  <a16:creationId xmlns:a16="http://schemas.microsoft.com/office/drawing/2014/main" id="{BEFC6076-6F34-4060-A497-C92DE5B6FC4D}"/>
                </a:ext>
              </a:extLst>
            </p:cNvPr>
            <p:cNvSpPr/>
            <p:nvPr/>
          </p:nvSpPr>
          <p:spPr>
            <a:xfrm>
              <a:off x="3880150" y="4042800"/>
              <a:ext cx="106475" cy="91225"/>
            </a:xfrm>
            <a:custGeom>
              <a:avLst/>
              <a:gdLst/>
              <a:ahLst/>
              <a:cxnLst/>
              <a:rect l="l" t="t" r="r" b="b"/>
              <a:pathLst>
                <a:path w="4259" h="3649" extrusionOk="0">
                  <a:moveTo>
                    <a:pt x="2428" y="1"/>
                  </a:moveTo>
                  <a:cubicBezTo>
                    <a:pt x="1979" y="1"/>
                    <a:pt x="1522" y="167"/>
                    <a:pt x="1150" y="540"/>
                  </a:cubicBezTo>
                  <a:cubicBezTo>
                    <a:pt x="0" y="1677"/>
                    <a:pt x="811" y="3648"/>
                    <a:pt x="2432" y="3648"/>
                  </a:cubicBezTo>
                  <a:cubicBezTo>
                    <a:pt x="3436" y="3648"/>
                    <a:pt x="4259" y="2826"/>
                    <a:pt x="4259" y="1822"/>
                  </a:cubicBezTo>
                  <a:cubicBezTo>
                    <a:pt x="4259" y="726"/>
                    <a:pt x="3363" y="1"/>
                    <a:pt x="2428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3847;p71">
              <a:extLst>
                <a:ext uri="{FF2B5EF4-FFF2-40B4-BE49-F238E27FC236}">
                  <a16:creationId xmlns:a16="http://schemas.microsoft.com/office/drawing/2014/main" id="{15E1D1AE-B223-4C03-8368-45C25EBB3DAF}"/>
                </a:ext>
              </a:extLst>
            </p:cNvPr>
            <p:cNvSpPr/>
            <p:nvPr/>
          </p:nvSpPr>
          <p:spPr>
            <a:xfrm>
              <a:off x="3920975" y="4073525"/>
              <a:ext cx="35100" cy="29800"/>
            </a:xfrm>
            <a:custGeom>
              <a:avLst/>
              <a:gdLst/>
              <a:ahLst/>
              <a:cxnLst/>
              <a:rect l="l" t="t" r="r" b="b"/>
              <a:pathLst>
                <a:path w="1404" h="1192" extrusionOk="0">
                  <a:moveTo>
                    <a:pt x="799" y="0"/>
                  </a:moveTo>
                  <a:cubicBezTo>
                    <a:pt x="267" y="0"/>
                    <a:pt x="1" y="641"/>
                    <a:pt x="376" y="1016"/>
                  </a:cubicBezTo>
                  <a:cubicBezTo>
                    <a:pt x="497" y="1137"/>
                    <a:pt x="645" y="1191"/>
                    <a:pt x="792" y="1191"/>
                  </a:cubicBezTo>
                  <a:cubicBezTo>
                    <a:pt x="1099" y="1191"/>
                    <a:pt x="1396" y="953"/>
                    <a:pt x="1404" y="593"/>
                  </a:cubicBezTo>
                  <a:cubicBezTo>
                    <a:pt x="1404" y="266"/>
                    <a:pt x="1126" y="0"/>
                    <a:pt x="799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3848;p71">
              <a:extLst>
                <a:ext uri="{FF2B5EF4-FFF2-40B4-BE49-F238E27FC236}">
                  <a16:creationId xmlns:a16="http://schemas.microsoft.com/office/drawing/2014/main" id="{DB660A5A-281D-42FA-92D3-79DB8BAC72EF}"/>
                </a:ext>
              </a:extLst>
            </p:cNvPr>
            <p:cNvSpPr/>
            <p:nvPr/>
          </p:nvSpPr>
          <p:spPr>
            <a:xfrm>
              <a:off x="4241250" y="4225850"/>
              <a:ext cx="106775" cy="91425"/>
            </a:xfrm>
            <a:custGeom>
              <a:avLst/>
              <a:gdLst/>
              <a:ahLst/>
              <a:cxnLst/>
              <a:rect l="l" t="t" r="r" b="b"/>
              <a:pathLst>
                <a:path w="4271" h="3657" extrusionOk="0">
                  <a:moveTo>
                    <a:pt x="2423" y="0"/>
                  </a:moveTo>
                  <a:cubicBezTo>
                    <a:pt x="1975" y="0"/>
                    <a:pt x="1520" y="166"/>
                    <a:pt x="1149" y="536"/>
                  </a:cubicBezTo>
                  <a:cubicBezTo>
                    <a:pt x="0" y="1685"/>
                    <a:pt x="823" y="3657"/>
                    <a:pt x="2444" y="3657"/>
                  </a:cubicBezTo>
                  <a:cubicBezTo>
                    <a:pt x="3448" y="3657"/>
                    <a:pt x="4258" y="2834"/>
                    <a:pt x="4270" y="1830"/>
                  </a:cubicBezTo>
                  <a:cubicBezTo>
                    <a:pt x="4270" y="732"/>
                    <a:pt x="3365" y="0"/>
                    <a:pt x="24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3849;p71">
              <a:extLst>
                <a:ext uri="{FF2B5EF4-FFF2-40B4-BE49-F238E27FC236}">
                  <a16:creationId xmlns:a16="http://schemas.microsoft.com/office/drawing/2014/main" id="{7A88EEFC-C839-4E18-92C9-A75614F63AEE}"/>
                </a:ext>
              </a:extLst>
            </p:cNvPr>
            <p:cNvSpPr/>
            <p:nvPr/>
          </p:nvSpPr>
          <p:spPr>
            <a:xfrm>
              <a:off x="4287500" y="4256775"/>
              <a:ext cx="29675" cy="29675"/>
            </a:xfrm>
            <a:custGeom>
              <a:avLst/>
              <a:gdLst/>
              <a:ahLst/>
              <a:cxnLst/>
              <a:rect l="l" t="t" r="r" b="b"/>
              <a:pathLst>
                <a:path w="1187" h="1187" extrusionOk="0">
                  <a:moveTo>
                    <a:pt x="594" y="1"/>
                  </a:moveTo>
                  <a:cubicBezTo>
                    <a:pt x="267" y="1"/>
                    <a:pt x="1" y="267"/>
                    <a:pt x="1" y="593"/>
                  </a:cubicBezTo>
                  <a:cubicBezTo>
                    <a:pt x="1" y="920"/>
                    <a:pt x="267" y="1186"/>
                    <a:pt x="594" y="1186"/>
                  </a:cubicBezTo>
                  <a:cubicBezTo>
                    <a:pt x="920" y="1186"/>
                    <a:pt x="1186" y="920"/>
                    <a:pt x="1186" y="593"/>
                  </a:cubicBezTo>
                  <a:cubicBezTo>
                    <a:pt x="1186" y="267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3850;p71">
              <a:extLst>
                <a:ext uri="{FF2B5EF4-FFF2-40B4-BE49-F238E27FC236}">
                  <a16:creationId xmlns:a16="http://schemas.microsoft.com/office/drawing/2014/main" id="{F18353E4-4D9E-4C6A-86BE-0094F18F0FD8}"/>
                </a:ext>
              </a:extLst>
            </p:cNvPr>
            <p:cNvSpPr/>
            <p:nvPr/>
          </p:nvSpPr>
          <p:spPr>
            <a:xfrm>
              <a:off x="2013925" y="3819400"/>
              <a:ext cx="106475" cy="91425"/>
            </a:xfrm>
            <a:custGeom>
              <a:avLst/>
              <a:gdLst/>
              <a:ahLst/>
              <a:cxnLst/>
              <a:rect l="l" t="t" r="r" b="b"/>
              <a:pathLst>
                <a:path w="4259" h="3657" extrusionOk="0">
                  <a:moveTo>
                    <a:pt x="2421" y="0"/>
                  </a:moveTo>
                  <a:cubicBezTo>
                    <a:pt x="1974" y="0"/>
                    <a:pt x="1520" y="166"/>
                    <a:pt x="1149" y="536"/>
                  </a:cubicBezTo>
                  <a:cubicBezTo>
                    <a:pt x="0" y="1685"/>
                    <a:pt x="811" y="3645"/>
                    <a:pt x="2432" y="3657"/>
                  </a:cubicBezTo>
                  <a:cubicBezTo>
                    <a:pt x="3436" y="3645"/>
                    <a:pt x="4258" y="2834"/>
                    <a:pt x="4258" y="1830"/>
                  </a:cubicBezTo>
                  <a:cubicBezTo>
                    <a:pt x="4258" y="732"/>
                    <a:pt x="3358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3851;p71">
              <a:extLst>
                <a:ext uri="{FF2B5EF4-FFF2-40B4-BE49-F238E27FC236}">
                  <a16:creationId xmlns:a16="http://schemas.microsoft.com/office/drawing/2014/main" id="{41467F77-BEC3-4393-8FB6-836848F6D3F1}"/>
                </a:ext>
              </a:extLst>
            </p:cNvPr>
            <p:cNvSpPr/>
            <p:nvPr/>
          </p:nvSpPr>
          <p:spPr>
            <a:xfrm>
              <a:off x="2059875" y="3850025"/>
              <a:ext cx="29675" cy="29975"/>
            </a:xfrm>
            <a:custGeom>
              <a:avLst/>
              <a:gdLst/>
              <a:ahLst/>
              <a:cxnLst/>
              <a:rect l="l" t="t" r="r" b="b"/>
              <a:pathLst>
                <a:path w="1187" h="1199" extrusionOk="0">
                  <a:moveTo>
                    <a:pt x="594" y="1"/>
                  </a:moveTo>
                  <a:cubicBezTo>
                    <a:pt x="267" y="1"/>
                    <a:pt x="1" y="279"/>
                    <a:pt x="1" y="605"/>
                  </a:cubicBezTo>
                  <a:cubicBezTo>
                    <a:pt x="1" y="932"/>
                    <a:pt x="267" y="1198"/>
                    <a:pt x="594" y="1198"/>
                  </a:cubicBezTo>
                  <a:cubicBezTo>
                    <a:pt x="920" y="1198"/>
                    <a:pt x="1186" y="932"/>
                    <a:pt x="1186" y="605"/>
                  </a:cubicBezTo>
                  <a:cubicBezTo>
                    <a:pt x="1186" y="279"/>
                    <a:pt x="920" y="1"/>
                    <a:pt x="594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3852;p71">
              <a:extLst>
                <a:ext uri="{FF2B5EF4-FFF2-40B4-BE49-F238E27FC236}">
                  <a16:creationId xmlns:a16="http://schemas.microsoft.com/office/drawing/2014/main" id="{0B108C13-818F-4282-A7AE-A420578BF04F}"/>
                </a:ext>
              </a:extLst>
            </p:cNvPr>
            <p:cNvSpPr/>
            <p:nvPr/>
          </p:nvSpPr>
          <p:spPr>
            <a:xfrm>
              <a:off x="1937700" y="3572625"/>
              <a:ext cx="106475" cy="91450"/>
            </a:xfrm>
            <a:custGeom>
              <a:avLst/>
              <a:gdLst/>
              <a:ahLst/>
              <a:cxnLst/>
              <a:rect l="l" t="t" r="r" b="b"/>
              <a:pathLst>
                <a:path w="4259" h="3658" extrusionOk="0">
                  <a:moveTo>
                    <a:pt x="2421" y="0"/>
                  </a:moveTo>
                  <a:cubicBezTo>
                    <a:pt x="1975" y="0"/>
                    <a:pt x="1520" y="166"/>
                    <a:pt x="1150" y="536"/>
                  </a:cubicBezTo>
                  <a:cubicBezTo>
                    <a:pt x="1" y="1685"/>
                    <a:pt x="811" y="3657"/>
                    <a:pt x="2432" y="3657"/>
                  </a:cubicBezTo>
                  <a:cubicBezTo>
                    <a:pt x="3436" y="3657"/>
                    <a:pt x="4259" y="2834"/>
                    <a:pt x="4259" y="1830"/>
                  </a:cubicBezTo>
                  <a:cubicBezTo>
                    <a:pt x="4259" y="732"/>
                    <a:pt x="3359" y="0"/>
                    <a:pt x="2421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3853;p71">
              <a:extLst>
                <a:ext uri="{FF2B5EF4-FFF2-40B4-BE49-F238E27FC236}">
                  <a16:creationId xmlns:a16="http://schemas.microsoft.com/office/drawing/2014/main" id="{CEE6E7A2-5D72-4AF2-AF00-C7CCEB9ED917}"/>
                </a:ext>
              </a:extLst>
            </p:cNvPr>
            <p:cNvSpPr/>
            <p:nvPr/>
          </p:nvSpPr>
          <p:spPr>
            <a:xfrm>
              <a:off x="1978525" y="3603550"/>
              <a:ext cx="34825" cy="29825"/>
            </a:xfrm>
            <a:custGeom>
              <a:avLst/>
              <a:gdLst/>
              <a:ahLst/>
              <a:cxnLst/>
              <a:rect l="l" t="t" r="r" b="b"/>
              <a:pathLst>
                <a:path w="1393" h="1193" extrusionOk="0">
                  <a:moveTo>
                    <a:pt x="799" y="1"/>
                  </a:moveTo>
                  <a:cubicBezTo>
                    <a:pt x="267" y="1"/>
                    <a:pt x="1" y="642"/>
                    <a:pt x="376" y="1017"/>
                  </a:cubicBezTo>
                  <a:cubicBezTo>
                    <a:pt x="497" y="1138"/>
                    <a:pt x="646" y="1192"/>
                    <a:pt x="792" y="1192"/>
                  </a:cubicBezTo>
                  <a:cubicBezTo>
                    <a:pt x="1098" y="1192"/>
                    <a:pt x="1392" y="954"/>
                    <a:pt x="1392" y="593"/>
                  </a:cubicBezTo>
                  <a:cubicBezTo>
                    <a:pt x="1392" y="267"/>
                    <a:pt x="1126" y="1"/>
                    <a:pt x="799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3854;p71">
              <a:extLst>
                <a:ext uri="{FF2B5EF4-FFF2-40B4-BE49-F238E27FC236}">
                  <a16:creationId xmlns:a16="http://schemas.microsoft.com/office/drawing/2014/main" id="{947E01B1-E855-4A02-93EB-70D6C070B1CD}"/>
                </a:ext>
              </a:extLst>
            </p:cNvPr>
            <p:cNvSpPr/>
            <p:nvPr/>
          </p:nvSpPr>
          <p:spPr>
            <a:xfrm>
              <a:off x="2124300" y="4295300"/>
              <a:ext cx="138525" cy="118450"/>
            </a:xfrm>
            <a:custGeom>
              <a:avLst/>
              <a:gdLst/>
              <a:ahLst/>
              <a:cxnLst/>
              <a:rect l="l" t="t" r="r" b="b"/>
              <a:pathLst>
                <a:path w="5541" h="4738" extrusionOk="0">
                  <a:moveTo>
                    <a:pt x="3156" y="1"/>
                  </a:moveTo>
                  <a:cubicBezTo>
                    <a:pt x="2575" y="1"/>
                    <a:pt x="1982" y="216"/>
                    <a:pt x="1501" y="698"/>
                  </a:cubicBezTo>
                  <a:cubicBezTo>
                    <a:pt x="1" y="2185"/>
                    <a:pt x="1065" y="4738"/>
                    <a:pt x="3170" y="4738"/>
                  </a:cubicBezTo>
                  <a:cubicBezTo>
                    <a:pt x="4476" y="4738"/>
                    <a:pt x="5529" y="3673"/>
                    <a:pt x="5541" y="2367"/>
                  </a:cubicBezTo>
                  <a:cubicBezTo>
                    <a:pt x="5541" y="943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3855;p71">
              <a:extLst>
                <a:ext uri="{FF2B5EF4-FFF2-40B4-BE49-F238E27FC236}">
                  <a16:creationId xmlns:a16="http://schemas.microsoft.com/office/drawing/2014/main" id="{D76BB4AF-0D37-4FEF-9D73-170DAD727BD1}"/>
                </a:ext>
              </a:extLst>
            </p:cNvPr>
            <p:cNvSpPr/>
            <p:nvPr/>
          </p:nvSpPr>
          <p:spPr>
            <a:xfrm>
              <a:off x="2165425" y="4326025"/>
              <a:ext cx="66575" cy="57050"/>
            </a:xfrm>
            <a:custGeom>
              <a:avLst/>
              <a:gdLst/>
              <a:ahLst/>
              <a:cxnLst/>
              <a:rect l="l" t="t" r="r" b="b"/>
              <a:pathLst>
                <a:path w="2663" h="2282" extrusionOk="0">
                  <a:moveTo>
                    <a:pt x="1525" y="1"/>
                  </a:moveTo>
                  <a:cubicBezTo>
                    <a:pt x="509" y="1"/>
                    <a:pt x="1" y="1223"/>
                    <a:pt x="714" y="1948"/>
                  </a:cubicBezTo>
                  <a:cubicBezTo>
                    <a:pt x="948" y="2179"/>
                    <a:pt x="1234" y="2282"/>
                    <a:pt x="1514" y="2282"/>
                  </a:cubicBezTo>
                  <a:cubicBezTo>
                    <a:pt x="2101" y="2282"/>
                    <a:pt x="2662" y="1826"/>
                    <a:pt x="2662" y="1138"/>
                  </a:cubicBezTo>
                  <a:cubicBezTo>
                    <a:pt x="2662" y="509"/>
                    <a:pt x="2154" y="1"/>
                    <a:pt x="1525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3856;p71">
              <a:extLst>
                <a:ext uri="{FF2B5EF4-FFF2-40B4-BE49-F238E27FC236}">
                  <a16:creationId xmlns:a16="http://schemas.microsoft.com/office/drawing/2014/main" id="{9C873983-2F0D-4B15-A81A-5007A3873210}"/>
                </a:ext>
              </a:extLst>
            </p:cNvPr>
            <p:cNvSpPr/>
            <p:nvPr/>
          </p:nvSpPr>
          <p:spPr>
            <a:xfrm>
              <a:off x="2600925" y="3530650"/>
              <a:ext cx="138525" cy="118600"/>
            </a:xfrm>
            <a:custGeom>
              <a:avLst/>
              <a:gdLst/>
              <a:ahLst/>
              <a:cxnLst/>
              <a:rect l="l" t="t" r="r" b="b"/>
              <a:pathLst>
                <a:path w="5541" h="4744" extrusionOk="0">
                  <a:moveTo>
                    <a:pt x="3156" y="1"/>
                  </a:moveTo>
                  <a:cubicBezTo>
                    <a:pt x="2574" y="1"/>
                    <a:pt x="1982" y="218"/>
                    <a:pt x="1500" y="703"/>
                  </a:cubicBezTo>
                  <a:cubicBezTo>
                    <a:pt x="0" y="2191"/>
                    <a:pt x="1065" y="4743"/>
                    <a:pt x="3169" y="4743"/>
                  </a:cubicBezTo>
                  <a:cubicBezTo>
                    <a:pt x="4476" y="4731"/>
                    <a:pt x="5528" y="3679"/>
                    <a:pt x="5540" y="2372"/>
                  </a:cubicBezTo>
                  <a:cubicBezTo>
                    <a:pt x="5540" y="949"/>
                    <a:pt x="4373" y="1"/>
                    <a:pt x="315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3857;p71">
              <a:extLst>
                <a:ext uri="{FF2B5EF4-FFF2-40B4-BE49-F238E27FC236}">
                  <a16:creationId xmlns:a16="http://schemas.microsoft.com/office/drawing/2014/main" id="{22FBDDB6-0B70-48C3-AD19-70DDB4875CA6}"/>
                </a:ext>
              </a:extLst>
            </p:cNvPr>
            <p:cNvSpPr/>
            <p:nvPr/>
          </p:nvSpPr>
          <p:spPr>
            <a:xfrm>
              <a:off x="2651725" y="3561525"/>
              <a:ext cx="56875" cy="56875"/>
            </a:xfrm>
            <a:custGeom>
              <a:avLst/>
              <a:gdLst/>
              <a:ahLst/>
              <a:cxnLst/>
              <a:rect l="l" t="t" r="r" b="b"/>
              <a:pathLst>
                <a:path w="2275" h="2275" extrusionOk="0">
                  <a:moveTo>
                    <a:pt x="1137" y="0"/>
                  </a:moveTo>
                  <a:cubicBezTo>
                    <a:pt x="508" y="0"/>
                    <a:pt x="0" y="508"/>
                    <a:pt x="0" y="1137"/>
                  </a:cubicBezTo>
                  <a:cubicBezTo>
                    <a:pt x="0" y="1766"/>
                    <a:pt x="508" y="2274"/>
                    <a:pt x="1137" y="2274"/>
                  </a:cubicBezTo>
                  <a:cubicBezTo>
                    <a:pt x="1766" y="2274"/>
                    <a:pt x="2275" y="1766"/>
                    <a:pt x="2275" y="1137"/>
                  </a:cubicBezTo>
                  <a:cubicBezTo>
                    <a:pt x="2275" y="508"/>
                    <a:pt x="1766" y="0"/>
                    <a:pt x="1137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3858;p71">
              <a:extLst>
                <a:ext uri="{FF2B5EF4-FFF2-40B4-BE49-F238E27FC236}">
                  <a16:creationId xmlns:a16="http://schemas.microsoft.com/office/drawing/2014/main" id="{E9448BD9-F5E9-4093-AC4F-2C605DAAC53F}"/>
                </a:ext>
              </a:extLst>
            </p:cNvPr>
            <p:cNvSpPr/>
            <p:nvPr/>
          </p:nvSpPr>
          <p:spPr>
            <a:xfrm>
              <a:off x="4484075" y="1975325"/>
              <a:ext cx="96200" cy="82375"/>
            </a:xfrm>
            <a:custGeom>
              <a:avLst/>
              <a:gdLst/>
              <a:ahLst/>
              <a:cxnLst/>
              <a:rect l="l" t="t" r="r" b="b"/>
              <a:pathLst>
                <a:path w="3848" h="3295" extrusionOk="0">
                  <a:moveTo>
                    <a:pt x="2202" y="1"/>
                  </a:moveTo>
                  <a:cubicBezTo>
                    <a:pt x="727" y="1"/>
                    <a:pt x="1" y="1779"/>
                    <a:pt x="1029" y="2807"/>
                  </a:cubicBezTo>
                  <a:cubicBezTo>
                    <a:pt x="1365" y="3144"/>
                    <a:pt x="1779" y="3294"/>
                    <a:pt x="2185" y="3294"/>
                  </a:cubicBezTo>
                  <a:cubicBezTo>
                    <a:pt x="3034" y="3294"/>
                    <a:pt x="3847" y="2636"/>
                    <a:pt x="3847" y="1646"/>
                  </a:cubicBezTo>
                  <a:cubicBezTo>
                    <a:pt x="3847" y="739"/>
                    <a:pt x="3110" y="1"/>
                    <a:pt x="2202" y="1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2" name="Google Shape;693;p55">
            <a:extLst>
              <a:ext uri="{FF2B5EF4-FFF2-40B4-BE49-F238E27FC236}">
                <a16:creationId xmlns:a16="http://schemas.microsoft.com/office/drawing/2014/main" id="{B3A96090-1F2F-4A95-9919-9BD2327C229B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To All The World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325418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89124C-7FB4-4212-8BA0-C4354E04DF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89000">
                <a:schemeClr val="bg2">
                  <a:lumMod val="75000"/>
                </a:schemeClr>
              </a:gs>
              <a:gs pos="99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20;p37">
            <a:extLst>
              <a:ext uri="{FF2B5EF4-FFF2-40B4-BE49-F238E27FC236}">
                <a16:creationId xmlns:a16="http://schemas.microsoft.com/office/drawing/2014/main" id="{02A42C14-C143-42CF-BCFD-1B7488A726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11" b="7920"/>
          <a:stretch/>
        </p:blipFill>
        <p:spPr>
          <a:xfrm>
            <a:off x="6406025" y="2576614"/>
            <a:ext cx="379760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7;p37">
            <a:extLst>
              <a:ext uri="{FF2B5EF4-FFF2-40B4-BE49-F238E27FC236}">
                <a16:creationId xmlns:a16="http://schemas.microsoft.com/office/drawing/2014/main" id="{24318A4C-AEB1-449A-87FB-EE8580D7E8DB}"/>
              </a:ext>
            </a:extLst>
          </p:cNvPr>
          <p:cNvSpPr txBox="1">
            <a:spLocks/>
          </p:cNvSpPr>
          <p:nvPr/>
        </p:nvSpPr>
        <p:spPr>
          <a:xfrm>
            <a:off x="585755" y="2394589"/>
            <a:ext cx="4251420" cy="76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Goals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9" name="Google Shape;218;p37">
            <a:extLst>
              <a:ext uri="{FF2B5EF4-FFF2-40B4-BE49-F238E27FC236}">
                <a16:creationId xmlns:a16="http://schemas.microsoft.com/office/drawing/2014/main" id="{A346EB98-3DA1-423E-87B4-C771C8B46A04}"/>
              </a:ext>
            </a:extLst>
          </p:cNvPr>
          <p:cNvSpPr txBox="1">
            <a:spLocks/>
          </p:cNvSpPr>
          <p:nvPr/>
        </p:nvSpPr>
        <p:spPr>
          <a:xfrm>
            <a:off x="652950" y="3118301"/>
            <a:ext cx="2559900" cy="180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30FCF1"/>
                </a:solidFill>
              </a:rPr>
              <a:t>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Faculty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30FCF1"/>
                </a:solidFill>
              </a:rPr>
              <a:t>Students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Companies</a:t>
            </a:r>
          </a:p>
        </p:txBody>
      </p:sp>
      <p:sp>
        <p:nvSpPr>
          <p:cNvPr id="10" name="Google Shape;219;p37">
            <a:extLst>
              <a:ext uri="{FF2B5EF4-FFF2-40B4-BE49-F238E27FC236}">
                <a16:creationId xmlns:a16="http://schemas.microsoft.com/office/drawing/2014/main" id="{4BA8613D-7EA7-4363-9BC8-B7A8AB4930E4}"/>
              </a:ext>
            </a:extLst>
          </p:cNvPr>
          <p:cNvSpPr txBox="1">
            <a:spLocks/>
          </p:cNvSpPr>
          <p:nvPr/>
        </p:nvSpPr>
        <p:spPr>
          <a:xfrm>
            <a:off x="635950" y="1714374"/>
            <a:ext cx="8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arela Roun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02</a:t>
            </a:r>
          </a:p>
        </p:txBody>
      </p:sp>
      <p:pic>
        <p:nvPicPr>
          <p:cNvPr id="11" name="Google Shape;197;p35">
            <a:extLst>
              <a:ext uri="{FF2B5EF4-FFF2-40B4-BE49-F238E27FC236}">
                <a16:creationId xmlns:a16="http://schemas.microsoft.com/office/drawing/2014/main" id="{C864C051-FEC1-47E0-B18A-0F39B304FE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822" b="6822"/>
          <a:stretch/>
        </p:blipFill>
        <p:spPr>
          <a:xfrm>
            <a:off x="9038956" y="2576614"/>
            <a:ext cx="3461702" cy="37315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12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424E16F-AB48-48D9-8D96-0A20BB0E0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62050" y="-2641730"/>
            <a:ext cx="6867900" cy="12192000"/>
          </a:xfrm>
          <a:prstGeom prst="rect">
            <a:avLst/>
          </a:prstGeom>
        </p:spPr>
      </p:pic>
      <p:pic>
        <p:nvPicPr>
          <p:cNvPr id="7170" name="Picture 2" descr="نتيجة بحث الصور عن microservices.">
            <a:extLst>
              <a:ext uri="{FF2B5EF4-FFF2-40B4-BE49-F238E27FC236}">
                <a16:creationId xmlns:a16="http://schemas.microsoft.com/office/drawing/2014/main" id="{F5975154-289B-4FB3-9086-F3BC1E186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325" y1="15862" x2="44059" y2="29184"/>
                        <a14:foregroundMark x1="56760" y1="32910" x2="49167" y2="204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572" y="451412"/>
            <a:ext cx="6096000" cy="607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693;p55">
            <a:extLst>
              <a:ext uri="{FF2B5EF4-FFF2-40B4-BE49-F238E27FC236}">
                <a16:creationId xmlns:a16="http://schemas.microsoft.com/office/drawing/2014/main" id="{D3DC639D-8D9E-434E-B9A8-106C6FC8912C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Team Goals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8" name="Google Shape;703;p55">
            <a:extLst>
              <a:ext uri="{FF2B5EF4-FFF2-40B4-BE49-F238E27FC236}">
                <a16:creationId xmlns:a16="http://schemas.microsoft.com/office/drawing/2014/main" id="{2CC9E8F1-6793-4F0B-99EB-66D6B627D9FC}"/>
              </a:ext>
            </a:extLst>
          </p:cNvPr>
          <p:cNvSpPr txBox="1">
            <a:spLocks/>
          </p:cNvSpPr>
          <p:nvPr/>
        </p:nvSpPr>
        <p:spPr>
          <a:xfrm>
            <a:off x="3274350" y="238052"/>
            <a:ext cx="2278444" cy="73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Gaining Know How Of Microservices</a:t>
            </a:r>
          </a:p>
        </p:txBody>
      </p:sp>
      <p:sp>
        <p:nvSpPr>
          <p:cNvPr id="9" name="Google Shape;703;p55">
            <a:extLst>
              <a:ext uri="{FF2B5EF4-FFF2-40B4-BE49-F238E27FC236}">
                <a16:creationId xmlns:a16="http://schemas.microsoft.com/office/drawing/2014/main" id="{9463E2F8-7277-42E2-9A81-E657C0BFAA1B}"/>
              </a:ext>
            </a:extLst>
          </p:cNvPr>
          <p:cNvSpPr txBox="1">
            <a:spLocks/>
          </p:cNvSpPr>
          <p:nvPr/>
        </p:nvSpPr>
        <p:spPr>
          <a:xfrm>
            <a:off x="6451600" y="238052"/>
            <a:ext cx="2918750" cy="737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algn="r" defTabSz="914400">
              <a:lnSpc>
                <a:spcPct val="100000"/>
              </a:lnSpc>
              <a:spcAft>
                <a:spcPts val="1600"/>
              </a:spcAft>
              <a:buClr>
                <a:srgbClr val="30FCF1"/>
              </a:buClr>
              <a:buNone/>
            </a:pPr>
            <a:r>
              <a:rPr lang="en-US" sz="1800" b="1" kern="0" dirty="0">
                <a:solidFill>
                  <a:srgbClr val="FFE2F7">
                    <a:lumMod val="50000"/>
                  </a:srgbClr>
                </a:solidFill>
              </a:rPr>
              <a:t>Getting The Zamalek’s Bus to the Super Match 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sym typeface="Work Sans Light"/>
            </a:endParaRPr>
          </a:p>
        </p:txBody>
      </p:sp>
      <p:sp>
        <p:nvSpPr>
          <p:cNvPr id="10" name="Google Shape;693;p55">
            <a:extLst>
              <a:ext uri="{FF2B5EF4-FFF2-40B4-BE49-F238E27FC236}">
                <a16:creationId xmlns:a16="http://schemas.microsoft.com/office/drawing/2014/main" id="{9088C218-152D-4770-AF8B-CD3671784B33}"/>
              </a:ext>
            </a:extLst>
          </p:cNvPr>
          <p:cNvSpPr txBox="1">
            <a:spLocks/>
          </p:cNvSpPr>
          <p:nvPr/>
        </p:nvSpPr>
        <p:spPr>
          <a:xfrm>
            <a:off x="4342452" y="335666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b="1" kern="0" dirty="0">
                <a:solidFill>
                  <a:srgbClr val="FFFFFF"/>
                </a:solidFill>
              </a:rPr>
              <a:t>VS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CA073-62FE-4037-AE81-26211D793F0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124" b="86849" l="27813" r="76771">
                        <a14:foregroundMark x1="73542" y1="66005" x2="73542" y2="58561"/>
                        <a14:foregroundMark x1="73542" y1="57816" x2="73646" y2="52357"/>
                        <a14:foregroundMark x1="73333" y1="52854" x2="59896" y2="52854"/>
                        <a14:foregroundMark x1="60521" y1="53846" x2="51458" y2="53350"/>
                        <a14:foregroundMark x1="51979" y1="53846" x2="31875" y2="53598"/>
                        <a14:foregroundMark x1="40104" y1="52854" x2="32396" y2="52854"/>
                        <a14:foregroundMark x1="30833" y1="66253" x2="30729" y2="78660"/>
                        <a14:foregroundMark x1="30521" y1="77667" x2="30208" y2="80893"/>
                        <a14:foregroundMark x1="32813" y1="83127" x2="31042" y2="82630"/>
                      </a14:backgroundRemoval>
                    </a14:imgEffect>
                  </a14:imgLayer>
                </a14:imgProps>
              </a:ext>
            </a:extLst>
          </a:blip>
          <a:srcRect l="29444" t="50000" r="24444" b="13342"/>
          <a:stretch/>
        </p:blipFill>
        <p:spPr>
          <a:xfrm rot="5400000">
            <a:off x="5279955" y="-4068532"/>
            <a:ext cx="5440193" cy="2268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9C49F4-E6F2-4C6E-BD13-13EB01B79F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124" b="86849" l="27813" r="76771">
                        <a14:foregroundMark x1="73542" y1="66005" x2="73542" y2="58561"/>
                        <a14:foregroundMark x1="73542" y1="57816" x2="73646" y2="52357"/>
                        <a14:foregroundMark x1="73333" y1="52854" x2="59896" y2="52854"/>
                        <a14:foregroundMark x1="60521" y1="53846" x2="51458" y2="53350"/>
                        <a14:foregroundMark x1="51979" y1="53846" x2="31875" y2="53598"/>
                        <a14:foregroundMark x1="40104" y1="52854" x2="32396" y2="52854"/>
                        <a14:foregroundMark x1="30833" y1="66253" x2="30729" y2="78660"/>
                        <a14:foregroundMark x1="30521" y1="77667" x2="30208" y2="80893"/>
                        <a14:foregroundMark x1="32813" y1="83127" x2="31042" y2="82630"/>
                      </a14:backgroundRemoval>
                    </a14:imgEffect>
                  </a14:imgLayer>
                </a14:imgProps>
              </a:ext>
            </a:extLst>
          </a:blip>
          <a:srcRect l="29444" t="50000" r="24444" b="13342"/>
          <a:stretch/>
        </p:blipFill>
        <p:spPr>
          <a:xfrm rot="5400000">
            <a:off x="5279954" y="9284694"/>
            <a:ext cx="5440193" cy="22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77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2.08333E-7 1.8706 " pathEditMode="relative" rAng="0" ptsTypes="AA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2.08333E-7 -0.93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3;p55">
            <a:extLst>
              <a:ext uri="{FF2B5EF4-FFF2-40B4-BE49-F238E27FC236}">
                <a16:creationId xmlns:a16="http://schemas.microsoft.com/office/drawing/2014/main" id="{4C24ED9B-5ED1-4C97-998D-B3D289227A03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FOR Faculty Goals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cxnSp>
        <p:nvCxnSpPr>
          <p:cNvPr id="3" name="Google Shape;614;p52">
            <a:extLst>
              <a:ext uri="{FF2B5EF4-FFF2-40B4-BE49-F238E27FC236}">
                <a16:creationId xmlns:a16="http://schemas.microsoft.com/office/drawing/2014/main" id="{ECD363FE-10A8-4A8E-AA8C-4FAC1A978A3C}"/>
              </a:ext>
            </a:extLst>
          </p:cNvPr>
          <p:cNvCxnSpPr>
            <a:cxnSpLocks/>
          </p:cNvCxnSpPr>
          <p:nvPr/>
        </p:nvCxnSpPr>
        <p:spPr>
          <a:xfrm>
            <a:off x="1974900" y="475050"/>
            <a:ext cx="2730179" cy="566507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Google Shape;616;p52">
            <a:extLst>
              <a:ext uri="{FF2B5EF4-FFF2-40B4-BE49-F238E27FC236}">
                <a16:creationId xmlns:a16="http://schemas.microsoft.com/office/drawing/2014/main" id="{23D38413-314D-4466-8E9B-3893A1101E7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82789" y="569008"/>
            <a:ext cx="6160776" cy="16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17;p52">
            <a:extLst>
              <a:ext uri="{FF2B5EF4-FFF2-40B4-BE49-F238E27FC236}">
                <a16:creationId xmlns:a16="http://schemas.microsoft.com/office/drawing/2014/main" id="{9E2CC6DA-F103-4897-97A6-6C07A551D73D}"/>
              </a:ext>
            </a:extLst>
          </p:cNvPr>
          <p:cNvSpPr txBox="1">
            <a:spLocks/>
          </p:cNvSpPr>
          <p:nvPr/>
        </p:nvSpPr>
        <p:spPr>
          <a:xfrm>
            <a:off x="3494030" y="731054"/>
            <a:ext cx="2012965" cy="4535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/>
              <a:t>Teaching Techniques</a:t>
            </a:r>
          </a:p>
        </p:txBody>
      </p:sp>
      <p:pic>
        <p:nvPicPr>
          <p:cNvPr id="7" name="Google Shape;619;p52">
            <a:extLst>
              <a:ext uri="{FF2B5EF4-FFF2-40B4-BE49-F238E27FC236}">
                <a16:creationId xmlns:a16="http://schemas.microsoft.com/office/drawing/2014/main" id="{26120DF3-7046-4586-9F89-97F5C54643F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4535" y="2279022"/>
            <a:ext cx="6160776" cy="16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21;p52">
            <a:extLst>
              <a:ext uri="{FF2B5EF4-FFF2-40B4-BE49-F238E27FC236}">
                <a16:creationId xmlns:a16="http://schemas.microsoft.com/office/drawing/2014/main" id="{8E073265-50F8-4B7B-9026-2DE73A9B5F85}"/>
              </a:ext>
            </a:extLst>
          </p:cNvPr>
          <p:cNvSpPr txBox="1">
            <a:spLocks/>
          </p:cNvSpPr>
          <p:nvPr/>
        </p:nvSpPr>
        <p:spPr>
          <a:xfrm>
            <a:off x="3368994" y="1201270"/>
            <a:ext cx="4100899" cy="7368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/>
              <a:t>Improving Teaching techniques by helping the Doctors to explore the students performance and create challenging environments</a:t>
            </a:r>
          </a:p>
        </p:txBody>
      </p:sp>
      <p:pic>
        <p:nvPicPr>
          <p:cNvPr id="10" name="Google Shape;622;p52">
            <a:extLst>
              <a:ext uri="{FF2B5EF4-FFF2-40B4-BE49-F238E27FC236}">
                <a16:creationId xmlns:a16="http://schemas.microsoft.com/office/drawing/2014/main" id="{96557772-3238-44B0-8CD7-BD99226A287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89807" y="4203056"/>
            <a:ext cx="6160776" cy="1664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624;p52">
            <a:extLst>
              <a:ext uri="{FF2B5EF4-FFF2-40B4-BE49-F238E27FC236}">
                <a16:creationId xmlns:a16="http://schemas.microsoft.com/office/drawing/2014/main" id="{38A518F5-86EA-495D-A401-A3E42BF20B4B}"/>
              </a:ext>
            </a:extLst>
          </p:cNvPr>
          <p:cNvSpPr txBox="1">
            <a:spLocks/>
          </p:cNvSpPr>
          <p:nvPr/>
        </p:nvSpPr>
        <p:spPr>
          <a:xfrm>
            <a:off x="5262758" y="4985776"/>
            <a:ext cx="3258714" cy="7368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/>
              <a:t>Merging external services using Microservices design patterns</a:t>
            </a:r>
          </a:p>
        </p:txBody>
      </p:sp>
      <p:sp>
        <p:nvSpPr>
          <p:cNvPr id="13" name="Google Shape;625;p52">
            <a:extLst>
              <a:ext uri="{FF2B5EF4-FFF2-40B4-BE49-F238E27FC236}">
                <a16:creationId xmlns:a16="http://schemas.microsoft.com/office/drawing/2014/main" id="{83E46E28-064A-44FF-A2A4-B36B0C72664A}"/>
              </a:ext>
            </a:extLst>
          </p:cNvPr>
          <p:cNvSpPr/>
          <p:nvPr/>
        </p:nvSpPr>
        <p:spPr>
          <a:xfrm>
            <a:off x="4135642" y="4844170"/>
            <a:ext cx="539325" cy="395344"/>
          </a:xfrm>
          <a:custGeom>
            <a:avLst/>
            <a:gdLst/>
            <a:ahLst/>
            <a:cxnLst/>
            <a:rect l="l" t="t" r="r" b="b"/>
            <a:pathLst>
              <a:path w="11610" h="8203" extrusionOk="0">
                <a:moveTo>
                  <a:pt x="8950" y="1"/>
                </a:moveTo>
                <a:cubicBezTo>
                  <a:pt x="8803" y="1"/>
                  <a:pt x="8662" y="36"/>
                  <a:pt x="8597" y="153"/>
                </a:cubicBezTo>
                <a:cubicBezTo>
                  <a:pt x="8276" y="749"/>
                  <a:pt x="7228" y="1975"/>
                  <a:pt x="6633" y="2642"/>
                </a:cubicBezTo>
                <a:cubicBezTo>
                  <a:pt x="6359" y="2939"/>
                  <a:pt x="5978" y="3118"/>
                  <a:pt x="5573" y="3154"/>
                </a:cubicBezTo>
                <a:lnTo>
                  <a:pt x="4978" y="3154"/>
                </a:lnTo>
                <a:lnTo>
                  <a:pt x="4978" y="2999"/>
                </a:lnTo>
                <a:cubicBezTo>
                  <a:pt x="4978" y="2916"/>
                  <a:pt x="4906" y="2832"/>
                  <a:pt x="4811" y="2832"/>
                </a:cubicBezTo>
                <a:lnTo>
                  <a:pt x="3263" y="2832"/>
                </a:lnTo>
                <a:lnTo>
                  <a:pt x="3263" y="2749"/>
                </a:lnTo>
                <a:cubicBezTo>
                  <a:pt x="3263" y="2666"/>
                  <a:pt x="3192" y="2582"/>
                  <a:pt x="3097" y="2582"/>
                </a:cubicBezTo>
                <a:lnTo>
                  <a:pt x="168" y="2582"/>
                </a:lnTo>
                <a:cubicBezTo>
                  <a:pt x="72" y="2582"/>
                  <a:pt x="1" y="2666"/>
                  <a:pt x="1" y="2749"/>
                </a:cubicBezTo>
                <a:lnTo>
                  <a:pt x="1" y="5440"/>
                </a:lnTo>
                <a:cubicBezTo>
                  <a:pt x="1" y="5535"/>
                  <a:pt x="72" y="5606"/>
                  <a:pt x="168" y="5606"/>
                </a:cubicBezTo>
                <a:cubicBezTo>
                  <a:pt x="263" y="5606"/>
                  <a:pt x="334" y="5535"/>
                  <a:pt x="334" y="5440"/>
                </a:cubicBezTo>
                <a:lnTo>
                  <a:pt x="334" y="2916"/>
                </a:lnTo>
                <a:lnTo>
                  <a:pt x="2894" y="2916"/>
                </a:lnTo>
                <a:lnTo>
                  <a:pt x="2894" y="7857"/>
                </a:lnTo>
                <a:lnTo>
                  <a:pt x="334" y="7857"/>
                </a:lnTo>
                <a:lnTo>
                  <a:pt x="334" y="6118"/>
                </a:lnTo>
                <a:cubicBezTo>
                  <a:pt x="334" y="6023"/>
                  <a:pt x="263" y="5952"/>
                  <a:pt x="168" y="5952"/>
                </a:cubicBezTo>
                <a:cubicBezTo>
                  <a:pt x="72" y="5952"/>
                  <a:pt x="1" y="6023"/>
                  <a:pt x="1" y="6118"/>
                </a:cubicBezTo>
                <a:lnTo>
                  <a:pt x="1" y="8035"/>
                </a:lnTo>
                <a:cubicBezTo>
                  <a:pt x="1" y="8119"/>
                  <a:pt x="72" y="8202"/>
                  <a:pt x="168" y="8202"/>
                </a:cubicBezTo>
                <a:lnTo>
                  <a:pt x="3073" y="8202"/>
                </a:lnTo>
                <a:cubicBezTo>
                  <a:pt x="3156" y="8202"/>
                  <a:pt x="3239" y="8119"/>
                  <a:pt x="3239" y="8035"/>
                </a:cubicBezTo>
                <a:lnTo>
                  <a:pt x="3239" y="7964"/>
                </a:lnTo>
                <a:lnTo>
                  <a:pt x="4787" y="7964"/>
                </a:lnTo>
                <a:cubicBezTo>
                  <a:pt x="4871" y="7964"/>
                  <a:pt x="4942" y="7881"/>
                  <a:pt x="4942" y="7797"/>
                </a:cubicBezTo>
                <a:lnTo>
                  <a:pt x="4942" y="7642"/>
                </a:lnTo>
                <a:lnTo>
                  <a:pt x="5859" y="7642"/>
                </a:lnTo>
                <a:cubicBezTo>
                  <a:pt x="5954" y="7642"/>
                  <a:pt x="6061" y="7690"/>
                  <a:pt x="6156" y="7750"/>
                </a:cubicBezTo>
                <a:cubicBezTo>
                  <a:pt x="6287" y="7869"/>
                  <a:pt x="6430" y="7964"/>
                  <a:pt x="6597" y="8023"/>
                </a:cubicBezTo>
                <a:cubicBezTo>
                  <a:pt x="6764" y="8083"/>
                  <a:pt x="6930" y="8107"/>
                  <a:pt x="7109" y="8107"/>
                </a:cubicBezTo>
                <a:lnTo>
                  <a:pt x="7776" y="8107"/>
                </a:lnTo>
                <a:cubicBezTo>
                  <a:pt x="7859" y="8107"/>
                  <a:pt x="7942" y="8035"/>
                  <a:pt x="7942" y="7940"/>
                </a:cubicBezTo>
                <a:cubicBezTo>
                  <a:pt x="7942" y="7857"/>
                  <a:pt x="7859" y="7785"/>
                  <a:pt x="7776" y="7785"/>
                </a:cubicBezTo>
                <a:lnTo>
                  <a:pt x="7109" y="7785"/>
                </a:lnTo>
                <a:cubicBezTo>
                  <a:pt x="6966" y="7785"/>
                  <a:pt x="6835" y="7750"/>
                  <a:pt x="6716" y="7702"/>
                </a:cubicBezTo>
                <a:cubicBezTo>
                  <a:pt x="6597" y="7666"/>
                  <a:pt x="6478" y="7583"/>
                  <a:pt x="6371" y="7500"/>
                </a:cubicBezTo>
                <a:cubicBezTo>
                  <a:pt x="6228" y="7381"/>
                  <a:pt x="6049" y="7309"/>
                  <a:pt x="5859" y="7309"/>
                </a:cubicBezTo>
                <a:lnTo>
                  <a:pt x="4942" y="7309"/>
                </a:lnTo>
                <a:lnTo>
                  <a:pt x="4942" y="4987"/>
                </a:lnTo>
                <a:cubicBezTo>
                  <a:pt x="4942" y="4892"/>
                  <a:pt x="4871" y="4821"/>
                  <a:pt x="4775" y="4821"/>
                </a:cubicBezTo>
                <a:cubicBezTo>
                  <a:pt x="4692" y="4821"/>
                  <a:pt x="4621" y="4892"/>
                  <a:pt x="4621" y="4987"/>
                </a:cubicBezTo>
                <a:lnTo>
                  <a:pt x="4621" y="7619"/>
                </a:lnTo>
                <a:lnTo>
                  <a:pt x="3251" y="7619"/>
                </a:lnTo>
                <a:lnTo>
                  <a:pt x="3251" y="3166"/>
                </a:lnTo>
                <a:lnTo>
                  <a:pt x="4621" y="3166"/>
                </a:lnTo>
                <a:lnTo>
                  <a:pt x="4621" y="4309"/>
                </a:lnTo>
                <a:cubicBezTo>
                  <a:pt x="4621" y="4404"/>
                  <a:pt x="4692" y="4475"/>
                  <a:pt x="4775" y="4475"/>
                </a:cubicBezTo>
                <a:cubicBezTo>
                  <a:pt x="4871" y="4475"/>
                  <a:pt x="4942" y="4404"/>
                  <a:pt x="4942" y="4309"/>
                </a:cubicBezTo>
                <a:lnTo>
                  <a:pt x="4942" y="3475"/>
                </a:lnTo>
                <a:lnTo>
                  <a:pt x="5561" y="3475"/>
                </a:lnTo>
                <a:cubicBezTo>
                  <a:pt x="6049" y="3451"/>
                  <a:pt x="6526" y="3225"/>
                  <a:pt x="6847" y="2868"/>
                </a:cubicBezTo>
                <a:cubicBezTo>
                  <a:pt x="7597" y="2047"/>
                  <a:pt x="8538" y="951"/>
                  <a:pt x="8859" y="344"/>
                </a:cubicBezTo>
                <a:cubicBezTo>
                  <a:pt x="8877" y="337"/>
                  <a:pt x="8900" y="334"/>
                  <a:pt x="8928" y="334"/>
                </a:cubicBezTo>
                <a:cubicBezTo>
                  <a:pt x="8994" y="334"/>
                  <a:pt x="9085" y="351"/>
                  <a:pt x="9169" y="368"/>
                </a:cubicBezTo>
                <a:cubicBezTo>
                  <a:pt x="9443" y="534"/>
                  <a:pt x="9574" y="856"/>
                  <a:pt x="9502" y="1177"/>
                </a:cubicBezTo>
                <a:lnTo>
                  <a:pt x="8812" y="2797"/>
                </a:lnTo>
                <a:cubicBezTo>
                  <a:pt x="8800" y="2856"/>
                  <a:pt x="8800" y="2916"/>
                  <a:pt x="8835" y="2963"/>
                </a:cubicBezTo>
                <a:cubicBezTo>
                  <a:pt x="8859" y="2999"/>
                  <a:pt x="8919" y="3035"/>
                  <a:pt x="8978" y="3035"/>
                </a:cubicBezTo>
                <a:lnTo>
                  <a:pt x="10836" y="3035"/>
                </a:lnTo>
                <a:cubicBezTo>
                  <a:pt x="11074" y="3035"/>
                  <a:pt x="11276" y="3225"/>
                  <a:pt x="11276" y="3463"/>
                </a:cubicBezTo>
                <a:lnTo>
                  <a:pt x="11276" y="3523"/>
                </a:lnTo>
                <a:cubicBezTo>
                  <a:pt x="11276" y="3761"/>
                  <a:pt x="11074" y="3952"/>
                  <a:pt x="10836" y="3952"/>
                </a:cubicBezTo>
                <a:lnTo>
                  <a:pt x="9859" y="3952"/>
                </a:lnTo>
                <a:cubicBezTo>
                  <a:pt x="9764" y="3952"/>
                  <a:pt x="9693" y="4035"/>
                  <a:pt x="9693" y="4118"/>
                </a:cubicBezTo>
                <a:cubicBezTo>
                  <a:pt x="9693" y="4213"/>
                  <a:pt x="9764" y="4285"/>
                  <a:pt x="9859" y="4285"/>
                </a:cubicBezTo>
                <a:lnTo>
                  <a:pt x="10621" y="4285"/>
                </a:lnTo>
                <a:cubicBezTo>
                  <a:pt x="10859" y="4285"/>
                  <a:pt x="11038" y="4475"/>
                  <a:pt x="11038" y="4702"/>
                </a:cubicBezTo>
                <a:lnTo>
                  <a:pt x="11038" y="4785"/>
                </a:lnTo>
                <a:cubicBezTo>
                  <a:pt x="11038" y="5023"/>
                  <a:pt x="10836" y="5202"/>
                  <a:pt x="10621" y="5202"/>
                </a:cubicBezTo>
                <a:lnTo>
                  <a:pt x="9859" y="5202"/>
                </a:lnTo>
                <a:cubicBezTo>
                  <a:pt x="9764" y="5202"/>
                  <a:pt x="9693" y="5285"/>
                  <a:pt x="9693" y="5368"/>
                </a:cubicBezTo>
                <a:cubicBezTo>
                  <a:pt x="9693" y="5464"/>
                  <a:pt x="9764" y="5535"/>
                  <a:pt x="9859" y="5535"/>
                </a:cubicBezTo>
                <a:lnTo>
                  <a:pt x="10443" y="5535"/>
                </a:lnTo>
                <a:cubicBezTo>
                  <a:pt x="10657" y="5535"/>
                  <a:pt x="10859" y="5714"/>
                  <a:pt x="10859" y="5952"/>
                </a:cubicBezTo>
                <a:lnTo>
                  <a:pt x="10859" y="6071"/>
                </a:lnTo>
                <a:cubicBezTo>
                  <a:pt x="10859" y="6297"/>
                  <a:pt x="10681" y="6488"/>
                  <a:pt x="10443" y="6488"/>
                </a:cubicBezTo>
                <a:lnTo>
                  <a:pt x="9859" y="6488"/>
                </a:lnTo>
                <a:cubicBezTo>
                  <a:pt x="9764" y="6488"/>
                  <a:pt x="9693" y="6559"/>
                  <a:pt x="9693" y="6654"/>
                </a:cubicBezTo>
                <a:cubicBezTo>
                  <a:pt x="9693" y="6738"/>
                  <a:pt x="9764" y="6809"/>
                  <a:pt x="9859" y="6809"/>
                </a:cubicBezTo>
                <a:lnTo>
                  <a:pt x="10086" y="6809"/>
                </a:lnTo>
                <a:cubicBezTo>
                  <a:pt x="10288" y="6809"/>
                  <a:pt x="10467" y="6988"/>
                  <a:pt x="10467" y="7202"/>
                </a:cubicBezTo>
                <a:lnTo>
                  <a:pt x="10467" y="7369"/>
                </a:lnTo>
                <a:cubicBezTo>
                  <a:pt x="10467" y="7571"/>
                  <a:pt x="10288" y="7750"/>
                  <a:pt x="10086" y="7750"/>
                </a:cubicBezTo>
                <a:lnTo>
                  <a:pt x="8442" y="7750"/>
                </a:lnTo>
                <a:cubicBezTo>
                  <a:pt x="8359" y="7750"/>
                  <a:pt x="8276" y="7821"/>
                  <a:pt x="8276" y="7916"/>
                </a:cubicBezTo>
                <a:cubicBezTo>
                  <a:pt x="8276" y="8000"/>
                  <a:pt x="8359" y="8083"/>
                  <a:pt x="8442" y="8083"/>
                </a:cubicBezTo>
                <a:lnTo>
                  <a:pt x="10086" y="8083"/>
                </a:lnTo>
                <a:cubicBezTo>
                  <a:pt x="10478" y="8083"/>
                  <a:pt x="10812" y="7750"/>
                  <a:pt x="10812" y="7345"/>
                </a:cubicBezTo>
                <a:lnTo>
                  <a:pt x="10812" y="7214"/>
                </a:lnTo>
                <a:cubicBezTo>
                  <a:pt x="10812" y="7047"/>
                  <a:pt x="10764" y="6904"/>
                  <a:pt x="10681" y="6785"/>
                </a:cubicBezTo>
                <a:cubicBezTo>
                  <a:pt x="10979" y="6678"/>
                  <a:pt x="11181" y="6392"/>
                  <a:pt x="11181" y="6071"/>
                </a:cubicBezTo>
                <a:lnTo>
                  <a:pt x="11181" y="5952"/>
                </a:lnTo>
                <a:cubicBezTo>
                  <a:pt x="11181" y="5761"/>
                  <a:pt x="11109" y="5583"/>
                  <a:pt x="10990" y="5440"/>
                </a:cubicBezTo>
                <a:cubicBezTo>
                  <a:pt x="11217" y="5309"/>
                  <a:pt x="11371" y="5071"/>
                  <a:pt x="11371" y="4785"/>
                </a:cubicBezTo>
                <a:lnTo>
                  <a:pt x="11371" y="4702"/>
                </a:lnTo>
                <a:cubicBezTo>
                  <a:pt x="11371" y="4511"/>
                  <a:pt x="11300" y="4333"/>
                  <a:pt x="11181" y="4190"/>
                </a:cubicBezTo>
                <a:cubicBezTo>
                  <a:pt x="11431" y="4059"/>
                  <a:pt x="11598" y="3809"/>
                  <a:pt x="11598" y="3511"/>
                </a:cubicBezTo>
                <a:lnTo>
                  <a:pt x="11598" y="3451"/>
                </a:lnTo>
                <a:cubicBezTo>
                  <a:pt x="11610" y="3023"/>
                  <a:pt x="11276" y="2678"/>
                  <a:pt x="10836" y="2678"/>
                </a:cubicBezTo>
                <a:lnTo>
                  <a:pt x="9228" y="2678"/>
                </a:lnTo>
                <a:lnTo>
                  <a:pt x="9824" y="1273"/>
                </a:lnTo>
                <a:cubicBezTo>
                  <a:pt x="9824" y="1273"/>
                  <a:pt x="9824" y="1261"/>
                  <a:pt x="9847" y="1261"/>
                </a:cubicBezTo>
                <a:cubicBezTo>
                  <a:pt x="9978" y="784"/>
                  <a:pt x="9764" y="296"/>
                  <a:pt x="9335" y="58"/>
                </a:cubicBezTo>
                <a:cubicBezTo>
                  <a:pt x="9324" y="46"/>
                  <a:pt x="9312" y="46"/>
                  <a:pt x="9288" y="46"/>
                </a:cubicBezTo>
                <a:cubicBezTo>
                  <a:pt x="9196" y="25"/>
                  <a:pt x="9071" y="1"/>
                  <a:pt x="895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626;p52">
            <a:extLst>
              <a:ext uri="{FF2B5EF4-FFF2-40B4-BE49-F238E27FC236}">
                <a16:creationId xmlns:a16="http://schemas.microsoft.com/office/drawing/2014/main" id="{83030B38-7BDC-4AC2-85E9-02E118E48C34}"/>
              </a:ext>
            </a:extLst>
          </p:cNvPr>
          <p:cNvGrpSpPr/>
          <p:nvPr/>
        </p:nvGrpSpPr>
        <p:grpSpPr>
          <a:xfrm>
            <a:off x="2996428" y="2842880"/>
            <a:ext cx="418173" cy="527927"/>
            <a:chOff x="871254" y="3360146"/>
            <a:chExt cx="285183" cy="347023"/>
          </a:xfrm>
        </p:grpSpPr>
        <p:sp>
          <p:nvSpPr>
            <p:cNvPr id="15" name="Google Shape;627;p52">
              <a:extLst>
                <a:ext uri="{FF2B5EF4-FFF2-40B4-BE49-F238E27FC236}">
                  <a16:creationId xmlns:a16="http://schemas.microsoft.com/office/drawing/2014/main" id="{81B3C9AD-75A0-449C-B1D7-957491242E44}"/>
                </a:ext>
              </a:extLst>
            </p:cNvPr>
            <p:cNvSpPr/>
            <p:nvPr/>
          </p:nvSpPr>
          <p:spPr>
            <a:xfrm>
              <a:off x="871254" y="3360146"/>
              <a:ext cx="135052" cy="164863"/>
            </a:xfrm>
            <a:custGeom>
              <a:avLst/>
              <a:gdLst/>
              <a:ahLst/>
              <a:cxnLst/>
              <a:rect l="l" t="t" r="r" b="b"/>
              <a:pathLst>
                <a:path w="4263" h="5204" extrusionOk="0">
                  <a:moveTo>
                    <a:pt x="4084" y="0"/>
                  </a:moveTo>
                  <a:cubicBezTo>
                    <a:pt x="2965" y="107"/>
                    <a:pt x="1941" y="619"/>
                    <a:pt x="1179" y="1453"/>
                  </a:cubicBezTo>
                  <a:cubicBezTo>
                    <a:pt x="417" y="2286"/>
                    <a:pt x="0" y="3358"/>
                    <a:pt x="0" y="4489"/>
                  </a:cubicBezTo>
                  <a:cubicBezTo>
                    <a:pt x="0" y="4679"/>
                    <a:pt x="12" y="4870"/>
                    <a:pt x="36" y="5060"/>
                  </a:cubicBezTo>
                  <a:cubicBezTo>
                    <a:pt x="48" y="5144"/>
                    <a:pt x="107" y="5203"/>
                    <a:pt x="191" y="5203"/>
                  </a:cubicBezTo>
                  <a:lnTo>
                    <a:pt x="214" y="5203"/>
                  </a:lnTo>
                  <a:cubicBezTo>
                    <a:pt x="298" y="5179"/>
                    <a:pt x="357" y="5108"/>
                    <a:pt x="345" y="5025"/>
                  </a:cubicBezTo>
                  <a:cubicBezTo>
                    <a:pt x="310" y="4834"/>
                    <a:pt x="310" y="4667"/>
                    <a:pt x="310" y="4477"/>
                  </a:cubicBezTo>
                  <a:cubicBezTo>
                    <a:pt x="310" y="2310"/>
                    <a:pt x="1941" y="524"/>
                    <a:pt x="4096" y="310"/>
                  </a:cubicBezTo>
                  <a:cubicBezTo>
                    <a:pt x="4107" y="312"/>
                    <a:pt x="4118" y="313"/>
                    <a:pt x="4128" y="313"/>
                  </a:cubicBezTo>
                  <a:cubicBezTo>
                    <a:pt x="4215" y="313"/>
                    <a:pt x="4263" y="229"/>
                    <a:pt x="4263" y="155"/>
                  </a:cubicBezTo>
                  <a:cubicBezTo>
                    <a:pt x="4239" y="60"/>
                    <a:pt x="4167" y="0"/>
                    <a:pt x="40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8;p52">
              <a:extLst>
                <a:ext uri="{FF2B5EF4-FFF2-40B4-BE49-F238E27FC236}">
                  <a16:creationId xmlns:a16="http://schemas.microsoft.com/office/drawing/2014/main" id="{16EA10A4-7633-448A-A376-E4FF3E0F1524}"/>
                </a:ext>
              </a:extLst>
            </p:cNvPr>
            <p:cNvSpPr/>
            <p:nvPr/>
          </p:nvSpPr>
          <p:spPr>
            <a:xfrm>
              <a:off x="876132" y="3360146"/>
              <a:ext cx="280305" cy="347023"/>
            </a:xfrm>
            <a:custGeom>
              <a:avLst/>
              <a:gdLst/>
              <a:ahLst/>
              <a:cxnLst/>
              <a:rect l="l" t="t" r="r" b="b"/>
              <a:pathLst>
                <a:path w="8848" h="10954" extrusionOk="0">
                  <a:moveTo>
                    <a:pt x="4585" y="0"/>
                  </a:moveTo>
                  <a:cubicBezTo>
                    <a:pt x="4490" y="0"/>
                    <a:pt x="4418" y="60"/>
                    <a:pt x="4418" y="155"/>
                  </a:cubicBezTo>
                  <a:cubicBezTo>
                    <a:pt x="4418" y="238"/>
                    <a:pt x="4478" y="322"/>
                    <a:pt x="4561" y="322"/>
                  </a:cubicBezTo>
                  <a:cubicBezTo>
                    <a:pt x="6787" y="441"/>
                    <a:pt x="8526" y="2262"/>
                    <a:pt x="8526" y="4489"/>
                  </a:cubicBezTo>
                  <a:cubicBezTo>
                    <a:pt x="8526" y="6298"/>
                    <a:pt x="7359" y="7906"/>
                    <a:pt x="5621" y="8454"/>
                  </a:cubicBezTo>
                  <a:cubicBezTo>
                    <a:pt x="5597" y="8477"/>
                    <a:pt x="5549" y="8489"/>
                    <a:pt x="5537" y="8537"/>
                  </a:cubicBezTo>
                  <a:lnTo>
                    <a:pt x="4347" y="10501"/>
                  </a:lnTo>
                  <a:lnTo>
                    <a:pt x="3156" y="8537"/>
                  </a:lnTo>
                  <a:cubicBezTo>
                    <a:pt x="3132" y="8501"/>
                    <a:pt x="3108" y="8477"/>
                    <a:pt x="3061" y="8454"/>
                  </a:cubicBezTo>
                  <a:cubicBezTo>
                    <a:pt x="1727" y="8025"/>
                    <a:pt x="715" y="6965"/>
                    <a:pt x="322" y="5632"/>
                  </a:cubicBezTo>
                  <a:cubicBezTo>
                    <a:pt x="303" y="5556"/>
                    <a:pt x="238" y="5517"/>
                    <a:pt x="177" y="5517"/>
                  </a:cubicBezTo>
                  <a:cubicBezTo>
                    <a:pt x="161" y="5517"/>
                    <a:pt x="146" y="5520"/>
                    <a:pt x="132" y="5525"/>
                  </a:cubicBezTo>
                  <a:cubicBezTo>
                    <a:pt x="37" y="5560"/>
                    <a:pt x="1" y="5644"/>
                    <a:pt x="25" y="5715"/>
                  </a:cubicBezTo>
                  <a:cubicBezTo>
                    <a:pt x="239" y="6429"/>
                    <a:pt x="608" y="7084"/>
                    <a:pt x="1132" y="7608"/>
                  </a:cubicBezTo>
                  <a:cubicBezTo>
                    <a:pt x="1632" y="8132"/>
                    <a:pt x="2239" y="8513"/>
                    <a:pt x="2930" y="8739"/>
                  </a:cubicBezTo>
                  <a:lnTo>
                    <a:pt x="4228" y="10882"/>
                  </a:lnTo>
                  <a:cubicBezTo>
                    <a:pt x="4251" y="10930"/>
                    <a:pt x="4299" y="10954"/>
                    <a:pt x="4359" y="10954"/>
                  </a:cubicBezTo>
                  <a:cubicBezTo>
                    <a:pt x="4418" y="10954"/>
                    <a:pt x="4466" y="10930"/>
                    <a:pt x="4490" y="10882"/>
                  </a:cubicBezTo>
                  <a:lnTo>
                    <a:pt x="5787" y="8739"/>
                  </a:lnTo>
                  <a:cubicBezTo>
                    <a:pt x="6668" y="8442"/>
                    <a:pt x="7407" y="7894"/>
                    <a:pt x="7978" y="7144"/>
                  </a:cubicBezTo>
                  <a:cubicBezTo>
                    <a:pt x="8550" y="6370"/>
                    <a:pt x="8847" y="5441"/>
                    <a:pt x="8847" y="4465"/>
                  </a:cubicBezTo>
                  <a:cubicBezTo>
                    <a:pt x="8847" y="2107"/>
                    <a:pt x="6978" y="119"/>
                    <a:pt x="45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29;p52">
              <a:extLst>
                <a:ext uri="{FF2B5EF4-FFF2-40B4-BE49-F238E27FC236}">
                  <a16:creationId xmlns:a16="http://schemas.microsoft.com/office/drawing/2014/main" id="{D5AACADB-350B-48AC-864E-787EF54F1087}"/>
                </a:ext>
              </a:extLst>
            </p:cNvPr>
            <p:cNvSpPr/>
            <p:nvPr/>
          </p:nvSpPr>
          <p:spPr>
            <a:xfrm>
              <a:off x="950073" y="3450656"/>
              <a:ext cx="792" cy="1172"/>
            </a:xfrm>
            <a:custGeom>
              <a:avLst/>
              <a:gdLst/>
              <a:ahLst/>
              <a:cxnLst/>
              <a:rect l="l" t="t" r="r" b="b"/>
              <a:pathLst>
                <a:path w="25" h="37" extrusionOk="0">
                  <a:moveTo>
                    <a:pt x="24" y="1"/>
                  </a:moveTo>
                  <a:lnTo>
                    <a:pt x="12" y="24"/>
                  </a:lnTo>
                  <a:cubicBezTo>
                    <a:pt x="12" y="24"/>
                    <a:pt x="0" y="24"/>
                    <a:pt x="0" y="36"/>
                  </a:cubicBezTo>
                  <a:cubicBezTo>
                    <a:pt x="12" y="24"/>
                    <a:pt x="24" y="24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30;p52">
              <a:extLst>
                <a:ext uri="{FF2B5EF4-FFF2-40B4-BE49-F238E27FC236}">
                  <a16:creationId xmlns:a16="http://schemas.microsoft.com/office/drawing/2014/main" id="{AC03210D-4FE5-43A3-AA36-898827ACE8B2}"/>
                </a:ext>
              </a:extLst>
            </p:cNvPr>
            <p:cNvSpPr/>
            <p:nvPr/>
          </p:nvSpPr>
          <p:spPr>
            <a:xfrm>
              <a:off x="923304" y="3434784"/>
              <a:ext cx="178042" cy="156594"/>
            </a:xfrm>
            <a:custGeom>
              <a:avLst/>
              <a:gdLst/>
              <a:ahLst/>
              <a:cxnLst/>
              <a:rect l="l" t="t" r="r" b="b"/>
              <a:pathLst>
                <a:path w="5620" h="4943" extrusionOk="0">
                  <a:moveTo>
                    <a:pt x="845" y="549"/>
                  </a:moveTo>
                  <a:cubicBezTo>
                    <a:pt x="844" y="550"/>
                    <a:pt x="842" y="552"/>
                    <a:pt x="841" y="553"/>
                  </a:cubicBezTo>
                  <a:lnTo>
                    <a:pt x="841" y="553"/>
                  </a:lnTo>
                  <a:cubicBezTo>
                    <a:pt x="842" y="552"/>
                    <a:pt x="844" y="550"/>
                    <a:pt x="845" y="549"/>
                  </a:cubicBezTo>
                  <a:close/>
                  <a:moveTo>
                    <a:pt x="4548" y="2561"/>
                  </a:moveTo>
                  <a:lnTo>
                    <a:pt x="4548" y="3145"/>
                  </a:lnTo>
                  <a:cubicBezTo>
                    <a:pt x="4548" y="3228"/>
                    <a:pt x="4620" y="3300"/>
                    <a:pt x="4715" y="3300"/>
                  </a:cubicBezTo>
                  <a:lnTo>
                    <a:pt x="5298" y="3300"/>
                  </a:lnTo>
                  <a:lnTo>
                    <a:pt x="5298" y="3871"/>
                  </a:lnTo>
                  <a:lnTo>
                    <a:pt x="4715" y="3871"/>
                  </a:lnTo>
                  <a:cubicBezTo>
                    <a:pt x="4620" y="3871"/>
                    <a:pt x="4548" y="3942"/>
                    <a:pt x="4548" y="4038"/>
                  </a:cubicBezTo>
                  <a:lnTo>
                    <a:pt x="4548" y="4609"/>
                  </a:lnTo>
                  <a:lnTo>
                    <a:pt x="3989" y="4609"/>
                  </a:lnTo>
                  <a:lnTo>
                    <a:pt x="3989" y="4038"/>
                  </a:lnTo>
                  <a:cubicBezTo>
                    <a:pt x="3989" y="3942"/>
                    <a:pt x="3905" y="3871"/>
                    <a:pt x="3822" y="3871"/>
                  </a:cubicBezTo>
                  <a:lnTo>
                    <a:pt x="3239" y="3871"/>
                  </a:lnTo>
                  <a:lnTo>
                    <a:pt x="3239" y="3300"/>
                  </a:lnTo>
                  <a:lnTo>
                    <a:pt x="3822" y="3300"/>
                  </a:lnTo>
                  <a:cubicBezTo>
                    <a:pt x="3905" y="3300"/>
                    <a:pt x="3989" y="3228"/>
                    <a:pt x="3989" y="3145"/>
                  </a:cubicBezTo>
                  <a:lnTo>
                    <a:pt x="3989" y="2561"/>
                  </a:lnTo>
                  <a:close/>
                  <a:moveTo>
                    <a:pt x="1441" y="0"/>
                  </a:moveTo>
                  <a:cubicBezTo>
                    <a:pt x="1159" y="0"/>
                    <a:pt x="895" y="90"/>
                    <a:pt x="667" y="263"/>
                  </a:cubicBezTo>
                  <a:cubicBezTo>
                    <a:pt x="0" y="787"/>
                    <a:pt x="0" y="1716"/>
                    <a:pt x="274" y="2347"/>
                  </a:cubicBezTo>
                  <a:cubicBezTo>
                    <a:pt x="441" y="2704"/>
                    <a:pt x="679" y="3038"/>
                    <a:pt x="988" y="3371"/>
                  </a:cubicBezTo>
                  <a:cubicBezTo>
                    <a:pt x="1441" y="3859"/>
                    <a:pt x="1941" y="4228"/>
                    <a:pt x="2405" y="4585"/>
                  </a:cubicBezTo>
                  <a:cubicBezTo>
                    <a:pt x="2441" y="4597"/>
                    <a:pt x="2465" y="4609"/>
                    <a:pt x="2500" y="4609"/>
                  </a:cubicBezTo>
                  <a:cubicBezTo>
                    <a:pt x="2524" y="4609"/>
                    <a:pt x="2560" y="4597"/>
                    <a:pt x="2584" y="4585"/>
                  </a:cubicBezTo>
                  <a:cubicBezTo>
                    <a:pt x="2798" y="4454"/>
                    <a:pt x="2977" y="4312"/>
                    <a:pt x="3131" y="4193"/>
                  </a:cubicBezTo>
                  <a:lnTo>
                    <a:pt x="3667" y="4193"/>
                  </a:lnTo>
                  <a:lnTo>
                    <a:pt x="3667" y="4776"/>
                  </a:lnTo>
                  <a:cubicBezTo>
                    <a:pt x="3667" y="4859"/>
                    <a:pt x="3739" y="4943"/>
                    <a:pt x="3834" y="4943"/>
                  </a:cubicBezTo>
                  <a:lnTo>
                    <a:pt x="4715" y="4943"/>
                  </a:lnTo>
                  <a:cubicBezTo>
                    <a:pt x="4798" y="4943"/>
                    <a:pt x="4870" y="4859"/>
                    <a:pt x="4870" y="4776"/>
                  </a:cubicBezTo>
                  <a:lnTo>
                    <a:pt x="4870" y="4193"/>
                  </a:lnTo>
                  <a:lnTo>
                    <a:pt x="5453" y="4193"/>
                  </a:lnTo>
                  <a:cubicBezTo>
                    <a:pt x="5548" y="4193"/>
                    <a:pt x="5620" y="4121"/>
                    <a:pt x="5620" y="4026"/>
                  </a:cubicBezTo>
                  <a:lnTo>
                    <a:pt x="5620" y="3157"/>
                  </a:lnTo>
                  <a:cubicBezTo>
                    <a:pt x="5620" y="3050"/>
                    <a:pt x="5548" y="2978"/>
                    <a:pt x="5453" y="2978"/>
                  </a:cubicBezTo>
                  <a:lnTo>
                    <a:pt x="4882" y="2978"/>
                  </a:lnTo>
                  <a:lnTo>
                    <a:pt x="4882" y="2395"/>
                  </a:lnTo>
                  <a:cubicBezTo>
                    <a:pt x="4882" y="2323"/>
                    <a:pt x="4834" y="2276"/>
                    <a:pt x="4775" y="2252"/>
                  </a:cubicBezTo>
                  <a:cubicBezTo>
                    <a:pt x="4798" y="2157"/>
                    <a:pt x="4834" y="2073"/>
                    <a:pt x="4858" y="1966"/>
                  </a:cubicBezTo>
                  <a:cubicBezTo>
                    <a:pt x="4882" y="1871"/>
                    <a:pt x="4834" y="1787"/>
                    <a:pt x="4739" y="1776"/>
                  </a:cubicBezTo>
                  <a:cubicBezTo>
                    <a:pt x="4725" y="1771"/>
                    <a:pt x="4710" y="1769"/>
                    <a:pt x="4695" y="1769"/>
                  </a:cubicBezTo>
                  <a:cubicBezTo>
                    <a:pt x="4625" y="1769"/>
                    <a:pt x="4558" y="1816"/>
                    <a:pt x="4548" y="1895"/>
                  </a:cubicBezTo>
                  <a:cubicBezTo>
                    <a:pt x="4525" y="2014"/>
                    <a:pt x="4489" y="2109"/>
                    <a:pt x="4429" y="2228"/>
                  </a:cubicBezTo>
                  <a:lnTo>
                    <a:pt x="3834" y="2228"/>
                  </a:lnTo>
                  <a:cubicBezTo>
                    <a:pt x="3739" y="2228"/>
                    <a:pt x="3667" y="2311"/>
                    <a:pt x="3667" y="2395"/>
                  </a:cubicBezTo>
                  <a:lnTo>
                    <a:pt x="3667" y="2978"/>
                  </a:lnTo>
                  <a:lnTo>
                    <a:pt x="3096" y="2978"/>
                  </a:lnTo>
                  <a:cubicBezTo>
                    <a:pt x="3001" y="2978"/>
                    <a:pt x="2929" y="3050"/>
                    <a:pt x="2929" y="3145"/>
                  </a:cubicBezTo>
                  <a:lnTo>
                    <a:pt x="2929" y="3942"/>
                  </a:lnTo>
                  <a:cubicBezTo>
                    <a:pt x="2798" y="4050"/>
                    <a:pt x="2655" y="4157"/>
                    <a:pt x="2500" y="4252"/>
                  </a:cubicBezTo>
                  <a:cubicBezTo>
                    <a:pt x="2060" y="3942"/>
                    <a:pt x="1619" y="3585"/>
                    <a:pt x="1215" y="3169"/>
                  </a:cubicBezTo>
                  <a:cubicBezTo>
                    <a:pt x="917" y="2859"/>
                    <a:pt x="715" y="2549"/>
                    <a:pt x="560" y="2228"/>
                  </a:cubicBezTo>
                  <a:cubicBezTo>
                    <a:pt x="322" y="1718"/>
                    <a:pt x="322" y="970"/>
                    <a:pt x="841" y="553"/>
                  </a:cubicBezTo>
                  <a:lnTo>
                    <a:pt x="841" y="553"/>
                  </a:lnTo>
                  <a:cubicBezTo>
                    <a:pt x="770" y="610"/>
                    <a:pt x="665" y="692"/>
                    <a:pt x="665" y="692"/>
                  </a:cubicBezTo>
                  <a:cubicBezTo>
                    <a:pt x="664" y="692"/>
                    <a:pt x="713" y="653"/>
                    <a:pt x="857" y="537"/>
                  </a:cubicBezTo>
                  <a:cubicBezTo>
                    <a:pt x="887" y="514"/>
                    <a:pt x="899" y="505"/>
                    <a:pt x="899" y="505"/>
                  </a:cubicBezTo>
                  <a:lnTo>
                    <a:pt x="899" y="505"/>
                  </a:lnTo>
                  <a:cubicBezTo>
                    <a:pt x="899" y="505"/>
                    <a:pt x="887" y="514"/>
                    <a:pt x="869" y="525"/>
                  </a:cubicBezTo>
                  <a:cubicBezTo>
                    <a:pt x="1045" y="396"/>
                    <a:pt x="1250" y="331"/>
                    <a:pt x="1461" y="331"/>
                  </a:cubicBezTo>
                  <a:cubicBezTo>
                    <a:pt x="1521" y="331"/>
                    <a:pt x="1582" y="336"/>
                    <a:pt x="1643" y="347"/>
                  </a:cubicBezTo>
                  <a:cubicBezTo>
                    <a:pt x="1941" y="406"/>
                    <a:pt x="2191" y="561"/>
                    <a:pt x="2358" y="799"/>
                  </a:cubicBezTo>
                  <a:cubicBezTo>
                    <a:pt x="2396" y="866"/>
                    <a:pt x="2445" y="893"/>
                    <a:pt x="2495" y="893"/>
                  </a:cubicBezTo>
                  <a:cubicBezTo>
                    <a:pt x="2552" y="893"/>
                    <a:pt x="2611" y="857"/>
                    <a:pt x="2655" y="799"/>
                  </a:cubicBezTo>
                  <a:cubicBezTo>
                    <a:pt x="2903" y="497"/>
                    <a:pt x="3171" y="342"/>
                    <a:pt x="3440" y="342"/>
                  </a:cubicBezTo>
                  <a:cubicBezTo>
                    <a:pt x="3468" y="342"/>
                    <a:pt x="3496" y="343"/>
                    <a:pt x="3524" y="347"/>
                  </a:cubicBezTo>
                  <a:lnTo>
                    <a:pt x="3536" y="347"/>
                  </a:lnTo>
                  <a:cubicBezTo>
                    <a:pt x="3763" y="347"/>
                    <a:pt x="3929" y="383"/>
                    <a:pt x="4072" y="478"/>
                  </a:cubicBezTo>
                  <a:cubicBezTo>
                    <a:pt x="4227" y="561"/>
                    <a:pt x="4358" y="716"/>
                    <a:pt x="4441" y="894"/>
                  </a:cubicBezTo>
                  <a:cubicBezTo>
                    <a:pt x="4501" y="1014"/>
                    <a:pt x="4548" y="1133"/>
                    <a:pt x="4560" y="1264"/>
                  </a:cubicBezTo>
                  <a:cubicBezTo>
                    <a:pt x="4584" y="1335"/>
                    <a:pt x="4644" y="1395"/>
                    <a:pt x="4727" y="1395"/>
                  </a:cubicBezTo>
                  <a:lnTo>
                    <a:pt x="4763" y="1395"/>
                  </a:lnTo>
                  <a:cubicBezTo>
                    <a:pt x="4846" y="1383"/>
                    <a:pt x="4906" y="1287"/>
                    <a:pt x="4894" y="1204"/>
                  </a:cubicBezTo>
                  <a:cubicBezTo>
                    <a:pt x="4858" y="1037"/>
                    <a:pt x="4822" y="883"/>
                    <a:pt x="4739" y="740"/>
                  </a:cubicBezTo>
                  <a:cubicBezTo>
                    <a:pt x="4620" y="525"/>
                    <a:pt x="4465" y="323"/>
                    <a:pt x="4251" y="192"/>
                  </a:cubicBezTo>
                  <a:cubicBezTo>
                    <a:pt x="4060" y="73"/>
                    <a:pt x="3834" y="13"/>
                    <a:pt x="3548" y="13"/>
                  </a:cubicBezTo>
                  <a:cubicBezTo>
                    <a:pt x="3514" y="10"/>
                    <a:pt x="3479" y="8"/>
                    <a:pt x="3445" y="8"/>
                  </a:cubicBezTo>
                  <a:cubicBezTo>
                    <a:pt x="3115" y="8"/>
                    <a:pt x="2805" y="165"/>
                    <a:pt x="2524" y="478"/>
                  </a:cubicBezTo>
                  <a:cubicBezTo>
                    <a:pt x="2322" y="240"/>
                    <a:pt x="2036" y="85"/>
                    <a:pt x="1703" y="25"/>
                  </a:cubicBezTo>
                  <a:cubicBezTo>
                    <a:pt x="1614" y="9"/>
                    <a:pt x="1527" y="0"/>
                    <a:pt x="1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631;p52">
            <a:extLst>
              <a:ext uri="{FF2B5EF4-FFF2-40B4-BE49-F238E27FC236}">
                <a16:creationId xmlns:a16="http://schemas.microsoft.com/office/drawing/2014/main" id="{BE359C02-BF85-426B-8A1C-D7F3831625F8}"/>
              </a:ext>
            </a:extLst>
          </p:cNvPr>
          <p:cNvGrpSpPr/>
          <p:nvPr/>
        </p:nvGrpSpPr>
        <p:grpSpPr>
          <a:xfrm>
            <a:off x="2182158" y="1121760"/>
            <a:ext cx="537652" cy="558289"/>
            <a:chOff x="2185372" y="1957799"/>
            <a:chExt cx="366664" cy="366981"/>
          </a:xfrm>
        </p:grpSpPr>
        <p:sp>
          <p:nvSpPr>
            <p:cNvPr id="20" name="Google Shape;632;p52">
              <a:extLst>
                <a:ext uri="{FF2B5EF4-FFF2-40B4-BE49-F238E27FC236}">
                  <a16:creationId xmlns:a16="http://schemas.microsoft.com/office/drawing/2014/main" id="{C2246DCD-E914-49BE-93C9-F13F112D5954}"/>
                </a:ext>
              </a:extLst>
            </p:cNvPr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33;p52">
              <a:extLst>
                <a:ext uri="{FF2B5EF4-FFF2-40B4-BE49-F238E27FC236}">
                  <a16:creationId xmlns:a16="http://schemas.microsoft.com/office/drawing/2014/main" id="{89FD8101-3C8D-4EB2-B65D-C935CEDACD9E}"/>
                </a:ext>
              </a:extLst>
            </p:cNvPr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34;p52">
              <a:extLst>
                <a:ext uri="{FF2B5EF4-FFF2-40B4-BE49-F238E27FC236}">
                  <a16:creationId xmlns:a16="http://schemas.microsoft.com/office/drawing/2014/main" id="{772BAB7B-2354-44AC-B007-75A7232CF9D6}"/>
                </a:ext>
              </a:extLst>
            </p:cNvPr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35;p52">
              <a:extLst>
                <a:ext uri="{FF2B5EF4-FFF2-40B4-BE49-F238E27FC236}">
                  <a16:creationId xmlns:a16="http://schemas.microsoft.com/office/drawing/2014/main" id="{1251797E-27DA-49B5-88D6-A4AF2FE8992A}"/>
                </a:ext>
              </a:extLst>
            </p:cNvPr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36;p52">
              <a:extLst>
                <a:ext uri="{FF2B5EF4-FFF2-40B4-BE49-F238E27FC236}">
                  <a16:creationId xmlns:a16="http://schemas.microsoft.com/office/drawing/2014/main" id="{F860AD8D-31C0-4A69-8B3E-A207107D0FF1}"/>
                </a:ext>
              </a:extLst>
            </p:cNvPr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37;p52">
              <a:extLst>
                <a:ext uri="{FF2B5EF4-FFF2-40B4-BE49-F238E27FC236}">
                  <a16:creationId xmlns:a16="http://schemas.microsoft.com/office/drawing/2014/main" id="{A774F547-71D5-4D1C-809A-0AF039FF695F}"/>
                </a:ext>
              </a:extLst>
            </p:cNvPr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38;p52">
              <a:extLst>
                <a:ext uri="{FF2B5EF4-FFF2-40B4-BE49-F238E27FC236}">
                  <a16:creationId xmlns:a16="http://schemas.microsoft.com/office/drawing/2014/main" id="{2B230107-676D-4492-9B21-7713B5138740}"/>
                </a:ext>
              </a:extLst>
            </p:cNvPr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39;p52">
              <a:extLst>
                <a:ext uri="{FF2B5EF4-FFF2-40B4-BE49-F238E27FC236}">
                  <a16:creationId xmlns:a16="http://schemas.microsoft.com/office/drawing/2014/main" id="{536933DE-E246-424A-AB3A-06A80EFB3206}"/>
                </a:ext>
              </a:extLst>
            </p:cNvPr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617;p52">
            <a:extLst>
              <a:ext uri="{FF2B5EF4-FFF2-40B4-BE49-F238E27FC236}">
                <a16:creationId xmlns:a16="http://schemas.microsoft.com/office/drawing/2014/main" id="{4E8E0F7F-F835-4C16-B15B-274F9C5B895A}"/>
              </a:ext>
            </a:extLst>
          </p:cNvPr>
          <p:cNvSpPr txBox="1">
            <a:spLocks/>
          </p:cNvSpPr>
          <p:nvPr/>
        </p:nvSpPr>
        <p:spPr>
          <a:xfrm>
            <a:off x="4275738" y="2417480"/>
            <a:ext cx="2012965" cy="4535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/>
              <a:t>System Performance</a:t>
            </a:r>
          </a:p>
        </p:txBody>
      </p:sp>
      <p:sp>
        <p:nvSpPr>
          <p:cNvPr id="31" name="Google Shape;621;p52">
            <a:extLst>
              <a:ext uri="{FF2B5EF4-FFF2-40B4-BE49-F238E27FC236}">
                <a16:creationId xmlns:a16="http://schemas.microsoft.com/office/drawing/2014/main" id="{913D1EE7-00F7-4374-A155-C6E7DA2D24F3}"/>
              </a:ext>
            </a:extLst>
          </p:cNvPr>
          <p:cNvSpPr txBox="1">
            <a:spLocks/>
          </p:cNvSpPr>
          <p:nvPr/>
        </p:nvSpPr>
        <p:spPr>
          <a:xfrm>
            <a:off x="4238253" y="2871087"/>
            <a:ext cx="4100899" cy="73680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en-US" sz="1400" dirty="0"/>
              <a:t>Optimizing system performance using Agile and DevOps Development methodologies</a:t>
            </a:r>
          </a:p>
        </p:txBody>
      </p:sp>
      <p:sp>
        <p:nvSpPr>
          <p:cNvPr id="32" name="Google Shape;617;p52">
            <a:extLst>
              <a:ext uri="{FF2B5EF4-FFF2-40B4-BE49-F238E27FC236}">
                <a16:creationId xmlns:a16="http://schemas.microsoft.com/office/drawing/2014/main" id="{39305250-BD4C-4B1B-BC3A-BE94EC037FE1}"/>
              </a:ext>
            </a:extLst>
          </p:cNvPr>
          <p:cNvSpPr txBox="1">
            <a:spLocks/>
          </p:cNvSpPr>
          <p:nvPr/>
        </p:nvSpPr>
        <p:spPr>
          <a:xfrm>
            <a:off x="5089517" y="4355350"/>
            <a:ext cx="2012965" cy="45351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1400" b="1" dirty="0"/>
              <a:t>Merging External Services</a:t>
            </a:r>
          </a:p>
        </p:txBody>
      </p:sp>
    </p:spTree>
    <p:extLst>
      <p:ext uri="{BB962C8B-B14F-4D97-AF65-F5344CB8AC3E}">
        <p14:creationId xmlns:p14="http://schemas.microsoft.com/office/powerpoint/2010/main" val="915011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3;p55">
            <a:extLst>
              <a:ext uri="{FF2B5EF4-FFF2-40B4-BE49-F238E27FC236}">
                <a16:creationId xmlns:a16="http://schemas.microsoft.com/office/drawing/2014/main" id="{E8C9FDC4-21FD-46A5-BCE5-3F4E0A10904F}"/>
              </a:ext>
            </a:extLst>
          </p:cNvPr>
          <p:cNvSpPr txBox="1">
            <a:spLocks/>
          </p:cNvSpPr>
          <p:nvPr/>
        </p:nvSpPr>
        <p:spPr>
          <a:xfrm rot="16200000">
            <a:off x="-1246226" y="2861138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 FOR Students &amp; Companies Goals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grpSp>
        <p:nvGrpSpPr>
          <p:cNvPr id="3" name="Google Shape;8017;p72">
            <a:extLst>
              <a:ext uri="{FF2B5EF4-FFF2-40B4-BE49-F238E27FC236}">
                <a16:creationId xmlns:a16="http://schemas.microsoft.com/office/drawing/2014/main" id="{A1511B22-100B-4FA2-83B3-63C62F8EFA1D}"/>
              </a:ext>
            </a:extLst>
          </p:cNvPr>
          <p:cNvGrpSpPr/>
          <p:nvPr/>
        </p:nvGrpSpPr>
        <p:grpSpPr>
          <a:xfrm>
            <a:off x="1596746" y="2726372"/>
            <a:ext cx="10209469" cy="1938228"/>
            <a:chOff x="816751" y="1127379"/>
            <a:chExt cx="2420500" cy="188017"/>
          </a:xfrm>
        </p:grpSpPr>
        <p:grpSp>
          <p:nvGrpSpPr>
            <p:cNvPr id="4" name="Google Shape;8018;p72">
              <a:extLst>
                <a:ext uri="{FF2B5EF4-FFF2-40B4-BE49-F238E27FC236}">
                  <a16:creationId xmlns:a16="http://schemas.microsoft.com/office/drawing/2014/main" id="{2C7E3D89-B978-44C2-A26C-516CA101CA37}"/>
                </a:ext>
              </a:extLst>
            </p:cNvPr>
            <p:cNvGrpSpPr/>
            <p:nvPr/>
          </p:nvGrpSpPr>
          <p:grpSpPr>
            <a:xfrm>
              <a:off x="1970234" y="1127379"/>
              <a:ext cx="575965" cy="105983"/>
              <a:chOff x="4849302" y="2852490"/>
              <a:chExt cx="1958400" cy="360485"/>
            </a:xfrm>
          </p:grpSpPr>
          <p:sp>
            <p:nvSpPr>
              <p:cNvPr id="22" name="Google Shape;8019;p72">
                <a:extLst>
                  <a:ext uri="{FF2B5EF4-FFF2-40B4-BE49-F238E27FC236}">
                    <a16:creationId xmlns:a16="http://schemas.microsoft.com/office/drawing/2014/main" id="{236F9CEA-5098-4FF4-9A5D-E7AEECFE84A0}"/>
                  </a:ext>
                </a:extLst>
              </p:cNvPr>
              <p:cNvSpPr/>
              <p:nvPr/>
            </p:nvSpPr>
            <p:spPr>
              <a:xfrm>
                <a:off x="4849302" y="3079475"/>
                <a:ext cx="1958400" cy="1335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Easy to get a career</a:t>
                </a:r>
                <a:endParaRPr dirty="0"/>
              </a:p>
            </p:txBody>
          </p:sp>
          <p:cxnSp>
            <p:nvCxnSpPr>
              <p:cNvPr id="24" name="Google Shape;8021;p72">
                <a:extLst>
                  <a:ext uri="{FF2B5EF4-FFF2-40B4-BE49-F238E27FC236}">
                    <a16:creationId xmlns:a16="http://schemas.microsoft.com/office/drawing/2014/main" id="{50329F24-E3DE-4035-9FAC-69EB83AD0A95}"/>
                  </a:ext>
                </a:extLst>
              </p:cNvPr>
              <p:cNvCxnSpPr/>
              <p:nvPr/>
            </p:nvCxnSpPr>
            <p:spPr>
              <a:xfrm>
                <a:off x="4854516" y="2852490"/>
                <a:ext cx="0" cy="359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5" name="Google Shape;8023;p72">
              <a:extLst>
                <a:ext uri="{FF2B5EF4-FFF2-40B4-BE49-F238E27FC236}">
                  <a16:creationId xmlns:a16="http://schemas.microsoft.com/office/drawing/2014/main" id="{CDC02771-899E-4BE5-B4BA-D68ED47F71F7}"/>
                </a:ext>
              </a:extLst>
            </p:cNvPr>
            <p:cNvCxnSpPr/>
            <p:nvPr/>
          </p:nvCxnSpPr>
          <p:spPr>
            <a:xfrm>
              <a:off x="3237251" y="1127387"/>
              <a:ext cx="0" cy="10560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" name="Google Shape;8025;p72">
              <a:extLst>
                <a:ext uri="{FF2B5EF4-FFF2-40B4-BE49-F238E27FC236}">
                  <a16:creationId xmlns:a16="http://schemas.microsoft.com/office/drawing/2014/main" id="{A4D2E22E-E95C-4A4E-A572-6525238E0F11}"/>
                </a:ext>
              </a:extLst>
            </p:cNvPr>
            <p:cNvGrpSpPr/>
            <p:nvPr/>
          </p:nvGrpSpPr>
          <p:grpSpPr>
            <a:xfrm>
              <a:off x="816751" y="1127387"/>
              <a:ext cx="577570" cy="106132"/>
              <a:chOff x="816751" y="1127387"/>
              <a:chExt cx="577570" cy="106132"/>
            </a:xfrm>
          </p:grpSpPr>
          <p:cxnSp>
            <p:nvCxnSpPr>
              <p:cNvPr id="20" name="Google Shape;8027;p72">
                <a:extLst>
                  <a:ext uri="{FF2B5EF4-FFF2-40B4-BE49-F238E27FC236}">
                    <a16:creationId xmlns:a16="http://schemas.microsoft.com/office/drawing/2014/main" id="{6B550856-8C5B-4850-ABCA-A79EF64A1BC1}"/>
                  </a:ext>
                </a:extLst>
              </p:cNvPr>
              <p:cNvCxnSpPr/>
              <p:nvPr/>
            </p:nvCxnSpPr>
            <p:spPr>
              <a:xfrm>
                <a:off x="816751" y="1127387"/>
                <a:ext cx="0" cy="105664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9" name="Google Shape;8029;p72">
                <a:extLst>
                  <a:ext uri="{FF2B5EF4-FFF2-40B4-BE49-F238E27FC236}">
                    <a16:creationId xmlns:a16="http://schemas.microsoft.com/office/drawing/2014/main" id="{E7E0825E-9C70-472B-9EF7-FA23705780F2}"/>
                  </a:ext>
                </a:extLst>
              </p:cNvPr>
              <p:cNvSpPr/>
              <p:nvPr/>
            </p:nvSpPr>
            <p:spPr>
              <a:xfrm>
                <a:off x="818321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Work Place</a:t>
                </a:r>
                <a:endParaRPr dirty="0"/>
              </a:p>
            </p:txBody>
          </p:sp>
        </p:grpSp>
        <p:grpSp>
          <p:nvGrpSpPr>
            <p:cNvPr id="8" name="Google Shape;8030;p72">
              <a:extLst>
                <a:ext uri="{FF2B5EF4-FFF2-40B4-BE49-F238E27FC236}">
                  <a16:creationId xmlns:a16="http://schemas.microsoft.com/office/drawing/2014/main" id="{B19D3972-9D59-4F3F-909A-34C410C6C422}"/>
                </a:ext>
              </a:extLst>
            </p:cNvPr>
            <p:cNvGrpSpPr/>
            <p:nvPr/>
          </p:nvGrpSpPr>
          <p:grpSpPr>
            <a:xfrm>
              <a:off x="1381910" y="1194219"/>
              <a:ext cx="588341" cy="121177"/>
              <a:chOff x="1381910" y="1194219"/>
              <a:chExt cx="588341" cy="121177"/>
            </a:xfrm>
          </p:grpSpPr>
          <p:grpSp>
            <p:nvGrpSpPr>
              <p:cNvPr id="14" name="Google Shape;8031;p72">
                <a:extLst>
                  <a:ext uri="{FF2B5EF4-FFF2-40B4-BE49-F238E27FC236}">
                    <a16:creationId xmlns:a16="http://schemas.microsoft.com/office/drawing/2014/main" id="{119A5898-C7E0-4F9E-86E7-70E6EF0D3AAC}"/>
                  </a:ext>
                </a:extLst>
              </p:cNvPr>
              <p:cNvGrpSpPr/>
              <p:nvPr/>
            </p:nvGrpSpPr>
            <p:grpSpPr>
              <a:xfrm rot="10800000">
                <a:off x="1381910" y="1194319"/>
                <a:ext cx="27175" cy="121077"/>
                <a:chOff x="2070100" y="2563700"/>
                <a:chExt cx="92400" cy="411825"/>
              </a:xfrm>
            </p:grpSpPr>
            <p:cxnSp>
              <p:nvCxnSpPr>
                <p:cNvPr id="16" name="Google Shape;8032;p72">
                  <a:extLst>
                    <a:ext uri="{FF2B5EF4-FFF2-40B4-BE49-F238E27FC236}">
                      <a16:creationId xmlns:a16="http://schemas.microsoft.com/office/drawing/2014/main" id="{FDFFE817-E39D-4FD9-B822-38F2D5C2E3BC}"/>
                    </a:ext>
                  </a:extLst>
                </p:cNvPr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667E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7" name="Google Shape;8033;p72">
                  <a:extLst>
                    <a:ext uri="{FF2B5EF4-FFF2-40B4-BE49-F238E27FC236}">
                      <a16:creationId xmlns:a16="http://schemas.microsoft.com/office/drawing/2014/main" id="{35EAE3A1-18B3-4F5A-9706-FFBB4BC488DC}"/>
                    </a:ext>
                  </a:extLst>
                </p:cNvPr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" name="Google Shape;8034;p72">
                <a:extLst>
                  <a:ext uri="{FF2B5EF4-FFF2-40B4-BE49-F238E27FC236}">
                    <a16:creationId xmlns:a16="http://schemas.microsoft.com/office/drawing/2014/main" id="{06310FAE-2123-41BF-BC98-CD95D408530D}"/>
                  </a:ext>
                </a:extLst>
              </p:cNvPr>
              <p:cNvSpPr/>
              <p:nvPr/>
            </p:nvSpPr>
            <p:spPr>
              <a:xfrm>
                <a:off x="1394250" y="1194219"/>
                <a:ext cx="5760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Learning by Practice</a:t>
                </a:r>
                <a:endParaRPr dirty="0"/>
              </a:p>
            </p:txBody>
          </p:sp>
        </p:grpSp>
        <p:grpSp>
          <p:nvGrpSpPr>
            <p:cNvPr id="9" name="Google Shape;8035;p72">
              <a:extLst>
                <a:ext uri="{FF2B5EF4-FFF2-40B4-BE49-F238E27FC236}">
                  <a16:creationId xmlns:a16="http://schemas.microsoft.com/office/drawing/2014/main" id="{3D4D50E7-F530-49B4-9D36-0296E38611B4}"/>
                </a:ext>
              </a:extLst>
            </p:cNvPr>
            <p:cNvGrpSpPr/>
            <p:nvPr/>
          </p:nvGrpSpPr>
          <p:grpSpPr>
            <a:xfrm>
              <a:off x="2545667" y="1194219"/>
              <a:ext cx="691340" cy="105764"/>
              <a:chOff x="2545667" y="1194219"/>
              <a:chExt cx="691340" cy="105764"/>
            </a:xfrm>
          </p:grpSpPr>
          <p:cxnSp>
            <p:nvCxnSpPr>
              <p:cNvPr id="12" name="Google Shape;8037;p72">
                <a:extLst>
                  <a:ext uri="{FF2B5EF4-FFF2-40B4-BE49-F238E27FC236}">
                    <a16:creationId xmlns:a16="http://schemas.microsoft.com/office/drawing/2014/main" id="{C19365FB-FD91-4E74-9427-9C802EC9980D}"/>
                  </a:ext>
                </a:extLst>
              </p:cNvPr>
              <p:cNvCxnSpPr/>
              <p:nvPr/>
            </p:nvCxnSpPr>
            <p:spPr>
              <a:xfrm rot="10800000">
                <a:off x="2545667" y="1194319"/>
                <a:ext cx="0" cy="105664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1" name="Google Shape;8039;p72">
                <a:extLst>
                  <a:ext uri="{FF2B5EF4-FFF2-40B4-BE49-F238E27FC236}">
                    <a16:creationId xmlns:a16="http://schemas.microsoft.com/office/drawing/2014/main" id="{DED02A24-AC90-4ED2-8625-D53C230A54F4}"/>
                  </a:ext>
                </a:extLst>
              </p:cNvPr>
              <p:cNvSpPr/>
              <p:nvPr/>
            </p:nvSpPr>
            <p:spPr>
              <a:xfrm>
                <a:off x="2546107" y="1194219"/>
                <a:ext cx="690900" cy="39300"/>
              </a:xfrm>
              <a:prstGeom prst="rect">
                <a:avLst/>
              </a:prstGeom>
              <a:noFill/>
              <a:ln w="9525" cap="flat" cmpd="sng">
                <a:solidFill>
                  <a:srgbClr val="869F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/>
                  <a:t>Inside /Outside Communication</a:t>
                </a:r>
                <a:endParaRPr sz="1600" dirty="0"/>
              </a:p>
            </p:txBody>
          </p:sp>
        </p:grpSp>
      </p:grpSp>
      <p:pic>
        <p:nvPicPr>
          <p:cNvPr id="8194" name="Picture 2" descr="نتيجة بحث الصور عن workplace png">
            <a:extLst>
              <a:ext uri="{FF2B5EF4-FFF2-40B4-BE49-F238E27FC236}">
                <a16:creationId xmlns:a16="http://schemas.microsoft.com/office/drawing/2014/main" id="{32D8BF00-17B0-45B9-8BC5-18BD2156A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214" y="1906629"/>
            <a:ext cx="888625" cy="94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نتيجة بحث الصور عن practice png">
            <a:extLst>
              <a:ext uri="{FF2B5EF4-FFF2-40B4-BE49-F238E27FC236}">
                <a16:creationId xmlns:a16="http://schemas.microsoft.com/office/drawing/2014/main" id="{A7E60552-9A87-475D-9676-1F7694286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608" y="3980732"/>
            <a:ext cx="2982448" cy="136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نتيجة بحث الصور عن Acclaims png">
            <a:extLst>
              <a:ext uri="{FF2B5EF4-FFF2-40B4-BE49-F238E27FC236}">
                <a16:creationId xmlns:a16="http://schemas.microsoft.com/office/drawing/2014/main" id="{88D24D4F-9995-4D25-A161-64CEDDBDA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937" y="1604058"/>
            <a:ext cx="1382210" cy="138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نتيجة بحث الصور عن Career png">
            <a:extLst>
              <a:ext uri="{FF2B5EF4-FFF2-40B4-BE49-F238E27FC236}">
                <a16:creationId xmlns:a16="http://schemas.microsoft.com/office/drawing/2014/main" id="{028F56D1-0E7C-4CCE-9ADC-344730A3A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349" y="4241028"/>
            <a:ext cx="4094917" cy="21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نتيجة بحث الصور عن Inside/Outside png">
            <a:extLst>
              <a:ext uri="{FF2B5EF4-FFF2-40B4-BE49-F238E27FC236}">
                <a16:creationId xmlns:a16="http://schemas.microsoft.com/office/drawing/2014/main" id="{66588B45-6D7C-4F26-93C0-26E9CAFC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8106" y="2120053"/>
            <a:ext cx="1493918" cy="60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4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89124C-7FB4-4212-8BA0-C4354E04DF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89000">
                <a:schemeClr val="bg2">
                  <a:lumMod val="75000"/>
                </a:schemeClr>
              </a:gs>
              <a:gs pos="99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20;p37">
            <a:extLst>
              <a:ext uri="{FF2B5EF4-FFF2-40B4-BE49-F238E27FC236}">
                <a16:creationId xmlns:a16="http://schemas.microsoft.com/office/drawing/2014/main" id="{02A42C14-C143-42CF-BCFD-1B7488A726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11" b="7920"/>
          <a:stretch/>
        </p:blipFill>
        <p:spPr>
          <a:xfrm>
            <a:off x="6406025" y="2576614"/>
            <a:ext cx="379760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7;p37">
            <a:extLst>
              <a:ext uri="{FF2B5EF4-FFF2-40B4-BE49-F238E27FC236}">
                <a16:creationId xmlns:a16="http://schemas.microsoft.com/office/drawing/2014/main" id="{24318A4C-AEB1-449A-87FB-EE8580D7E8DB}"/>
              </a:ext>
            </a:extLst>
          </p:cNvPr>
          <p:cNvSpPr txBox="1">
            <a:spLocks/>
          </p:cNvSpPr>
          <p:nvPr/>
        </p:nvSpPr>
        <p:spPr>
          <a:xfrm>
            <a:off x="585755" y="3138069"/>
            <a:ext cx="4251420" cy="76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Microservices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lang="en-US" sz="4800" kern="0" dirty="0">
                <a:solidFill>
                  <a:srgbClr val="FFFFFF"/>
                </a:solidFill>
              </a:rPr>
              <a:t>Analysis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9" name="Google Shape;218;p37">
            <a:extLst>
              <a:ext uri="{FF2B5EF4-FFF2-40B4-BE49-F238E27FC236}">
                <a16:creationId xmlns:a16="http://schemas.microsoft.com/office/drawing/2014/main" id="{A346EB98-3DA1-423E-87B4-C771C8B46A04}"/>
              </a:ext>
            </a:extLst>
          </p:cNvPr>
          <p:cNvSpPr txBox="1">
            <a:spLocks/>
          </p:cNvSpPr>
          <p:nvPr/>
        </p:nvSpPr>
        <p:spPr>
          <a:xfrm>
            <a:off x="91938" y="4006548"/>
            <a:ext cx="4653682" cy="180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FFE2F7">
                    <a:lumMod val="50000"/>
                  </a:srgbClr>
                </a:solidFill>
              </a:rPr>
              <a:t>Conceptual Model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FFE2F7">
                    <a:lumMod val="50000"/>
                  </a:srgbClr>
                </a:solidFill>
              </a:rPr>
              <a:t>Backend for Frontend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FFE2F7">
                    <a:lumMod val="50000"/>
                  </a:srgbClr>
                </a:solidFill>
              </a:rPr>
              <a:t>Mapping work to DevOps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2000" b="1" kern="0" dirty="0">
                <a:solidFill>
                  <a:srgbClr val="FFE2F7">
                    <a:lumMod val="50000"/>
                  </a:srgbClr>
                </a:solidFill>
              </a:rPr>
              <a:t>Team Effort</a:t>
            </a:r>
          </a:p>
        </p:txBody>
      </p:sp>
      <p:sp>
        <p:nvSpPr>
          <p:cNvPr id="10" name="Google Shape;219;p37">
            <a:extLst>
              <a:ext uri="{FF2B5EF4-FFF2-40B4-BE49-F238E27FC236}">
                <a16:creationId xmlns:a16="http://schemas.microsoft.com/office/drawing/2014/main" id="{4BA8613D-7EA7-4363-9BC8-B7A8AB4930E4}"/>
              </a:ext>
            </a:extLst>
          </p:cNvPr>
          <p:cNvSpPr txBox="1">
            <a:spLocks/>
          </p:cNvSpPr>
          <p:nvPr/>
        </p:nvSpPr>
        <p:spPr>
          <a:xfrm>
            <a:off x="635950" y="1714374"/>
            <a:ext cx="8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arela Roun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03</a:t>
            </a:r>
          </a:p>
        </p:txBody>
      </p:sp>
      <p:pic>
        <p:nvPicPr>
          <p:cNvPr id="12" name="Google Shape;199;p35">
            <a:extLst>
              <a:ext uri="{FF2B5EF4-FFF2-40B4-BE49-F238E27FC236}">
                <a16:creationId xmlns:a16="http://schemas.microsoft.com/office/drawing/2014/main" id="{67A2DADB-4478-4D68-9B2D-18469879A34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747" b="6747"/>
          <a:stretch/>
        </p:blipFill>
        <p:spPr>
          <a:xfrm>
            <a:off x="9245160" y="2576614"/>
            <a:ext cx="3532595" cy="3827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906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Picture 429">
            <a:extLst>
              <a:ext uri="{FF2B5EF4-FFF2-40B4-BE49-F238E27FC236}">
                <a16:creationId xmlns:a16="http://schemas.microsoft.com/office/drawing/2014/main" id="{43E28C37-BB32-43D5-8328-21210A651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30" y="722024"/>
            <a:ext cx="10837762" cy="5800338"/>
          </a:xfrm>
          <a:prstGeom prst="rect">
            <a:avLst/>
          </a:prstGeom>
        </p:spPr>
      </p:pic>
      <p:sp>
        <p:nvSpPr>
          <p:cNvPr id="431" name="Rectangle 430">
            <a:extLst>
              <a:ext uri="{FF2B5EF4-FFF2-40B4-BE49-F238E27FC236}">
                <a16:creationId xmlns:a16="http://schemas.microsoft.com/office/drawing/2014/main" id="{4178F205-472B-425F-9D58-3DA7C37FF6FD}"/>
              </a:ext>
            </a:extLst>
          </p:cNvPr>
          <p:cNvSpPr/>
          <p:nvPr/>
        </p:nvSpPr>
        <p:spPr>
          <a:xfrm>
            <a:off x="5189398" y="2620094"/>
            <a:ext cx="22993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Identity Microservices</a:t>
            </a:r>
          </a:p>
        </p:txBody>
      </p:sp>
      <p:sp>
        <p:nvSpPr>
          <p:cNvPr id="433" name="Rectangle 432">
            <a:extLst>
              <a:ext uri="{FF2B5EF4-FFF2-40B4-BE49-F238E27FC236}">
                <a16:creationId xmlns:a16="http://schemas.microsoft.com/office/drawing/2014/main" id="{A432ADB0-2BF3-40EC-9F53-0DEEE7BB6959}"/>
              </a:ext>
            </a:extLst>
          </p:cNvPr>
          <p:cNvSpPr/>
          <p:nvPr/>
        </p:nvSpPr>
        <p:spPr>
          <a:xfrm>
            <a:off x="1256288" y="1082590"/>
            <a:ext cx="22986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Courses Microservices</a:t>
            </a:r>
          </a:p>
        </p:txBody>
      </p:sp>
      <p:sp>
        <p:nvSpPr>
          <p:cNvPr id="434" name="Rectangle 433">
            <a:extLst>
              <a:ext uri="{FF2B5EF4-FFF2-40B4-BE49-F238E27FC236}">
                <a16:creationId xmlns:a16="http://schemas.microsoft.com/office/drawing/2014/main" id="{61177D69-726A-4C5C-B58C-783854831AB6}"/>
              </a:ext>
            </a:extLst>
          </p:cNvPr>
          <p:cNvSpPr/>
          <p:nvPr/>
        </p:nvSpPr>
        <p:spPr>
          <a:xfrm>
            <a:off x="1245067" y="3802476"/>
            <a:ext cx="232108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Projects Microservices</a:t>
            </a:r>
          </a:p>
        </p:txBody>
      </p:sp>
      <p:sp>
        <p:nvSpPr>
          <p:cNvPr id="435" name="Rectangle 434">
            <a:extLst>
              <a:ext uri="{FF2B5EF4-FFF2-40B4-BE49-F238E27FC236}">
                <a16:creationId xmlns:a16="http://schemas.microsoft.com/office/drawing/2014/main" id="{33A692B4-3F96-4705-A4F8-E121DE5CCE73}"/>
              </a:ext>
            </a:extLst>
          </p:cNvPr>
          <p:cNvSpPr/>
          <p:nvPr/>
        </p:nvSpPr>
        <p:spPr>
          <a:xfrm>
            <a:off x="4987998" y="713258"/>
            <a:ext cx="238962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Acclaims Microservices</a:t>
            </a:r>
          </a:p>
        </p:txBody>
      </p:sp>
      <p:sp>
        <p:nvSpPr>
          <p:cNvPr id="436" name="Rectangle 435">
            <a:extLst>
              <a:ext uri="{FF2B5EF4-FFF2-40B4-BE49-F238E27FC236}">
                <a16:creationId xmlns:a16="http://schemas.microsoft.com/office/drawing/2014/main" id="{45821C00-9000-49A4-A193-206CF68C8E72}"/>
              </a:ext>
            </a:extLst>
          </p:cNvPr>
          <p:cNvSpPr/>
          <p:nvPr/>
        </p:nvSpPr>
        <p:spPr>
          <a:xfrm>
            <a:off x="5085042" y="4640678"/>
            <a:ext cx="250805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Real-Time Microservices</a:t>
            </a:r>
          </a:p>
        </p:txBody>
      </p:sp>
      <p:sp>
        <p:nvSpPr>
          <p:cNvPr id="437" name="Rectangle 436">
            <a:extLst>
              <a:ext uri="{FF2B5EF4-FFF2-40B4-BE49-F238E27FC236}">
                <a16:creationId xmlns:a16="http://schemas.microsoft.com/office/drawing/2014/main" id="{3320787C-F5AD-4A6E-A497-34CA7C4BDA18}"/>
              </a:ext>
            </a:extLst>
          </p:cNvPr>
          <p:cNvSpPr/>
          <p:nvPr/>
        </p:nvSpPr>
        <p:spPr>
          <a:xfrm>
            <a:off x="8548474" y="1469112"/>
            <a:ext cx="281923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Communities Microservices</a:t>
            </a:r>
          </a:p>
        </p:txBody>
      </p:sp>
      <p:sp>
        <p:nvSpPr>
          <p:cNvPr id="438" name="Rectangle 437">
            <a:extLst>
              <a:ext uri="{FF2B5EF4-FFF2-40B4-BE49-F238E27FC236}">
                <a16:creationId xmlns:a16="http://schemas.microsoft.com/office/drawing/2014/main" id="{E3B9482B-3CE2-466D-B258-1EA0258DC4C5}"/>
              </a:ext>
            </a:extLst>
          </p:cNvPr>
          <p:cNvSpPr/>
          <p:nvPr/>
        </p:nvSpPr>
        <p:spPr>
          <a:xfrm>
            <a:off x="8578386" y="4171808"/>
            <a:ext cx="275941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Assignments Microservices</a:t>
            </a:r>
          </a:p>
        </p:txBody>
      </p:sp>
      <p:sp>
        <p:nvSpPr>
          <p:cNvPr id="439" name="Google Shape;693;p55">
            <a:extLst>
              <a:ext uri="{FF2B5EF4-FFF2-40B4-BE49-F238E27FC236}">
                <a16:creationId xmlns:a16="http://schemas.microsoft.com/office/drawing/2014/main" id="{8F2E6E64-035D-4D28-86A1-98B3256A6142}"/>
              </a:ext>
            </a:extLst>
          </p:cNvPr>
          <p:cNvSpPr txBox="1">
            <a:spLocks/>
          </p:cNvSpPr>
          <p:nvPr/>
        </p:nvSpPr>
        <p:spPr>
          <a:xfrm>
            <a:off x="4510271" y="6507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Conceptual Model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</p:spTree>
    <p:extLst>
      <p:ext uri="{BB962C8B-B14F-4D97-AF65-F5344CB8AC3E}">
        <p14:creationId xmlns:p14="http://schemas.microsoft.com/office/powerpoint/2010/main" val="61538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4C09DF-0FF7-43F6-8055-D6AFE29EBBD6}"/>
              </a:ext>
            </a:extLst>
          </p:cNvPr>
          <p:cNvSpPr/>
          <p:nvPr/>
        </p:nvSpPr>
        <p:spPr>
          <a:xfrm>
            <a:off x="6456006" y="1544478"/>
            <a:ext cx="68287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Seems You know about agile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ere are the UMLs ??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Google Shape;8778;p74">
            <a:extLst>
              <a:ext uri="{FF2B5EF4-FFF2-40B4-BE49-F238E27FC236}">
                <a16:creationId xmlns:a16="http://schemas.microsoft.com/office/drawing/2014/main" id="{7E8B0701-12C0-4001-817D-079FFFDAAD3B}"/>
              </a:ext>
            </a:extLst>
          </p:cNvPr>
          <p:cNvGrpSpPr/>
          <p:nvPr/>
        </p:nvGrpSpPr>
        <p:grpSpPr>
          <a:xfrm>
            <a:off x="3495200" y="1612605"/>
            <a:ext cx="4849792" cy="4070594"/>
            <a:chOff x="649648" y="271400"/>
            <a:chExt cx="6215377" cy="5455143"/>
          </a:xfrm>
        </p:grpSpPr>
        <p:sp>
          <p:nvSpPr>
            <p:cNvPr id="15" name="Google Shape;8779;p74">
              <a:extLst>
                <a:ext uri="{FF2B5EF4-FFF2-40B4-BE49-F238E27FC236}">
                  <a16:creationId xmlns:a16="http://schemas.microsoft.com/office/drawing/2014/main" id="{27742D37-719C-4FBA-ACE1-5083AB54A793}"/>
                </a:ext>
              </a:extLst>
            </p:cNvPr>
            <p:cNvSpPr/>
            <p:nvPr/>
          </p:nvSpPr>
          <p:spPr>
            <a:xfrm>
              <a:off x="2641907" y="3717593"/>
              <a:ext cx="3573900" cy="2008950"/>
            </a:xfrm>
            <a:custGeom>
              <a:avLst/>
              <a:gdLst/>
              <a:ahLst/>
              <a:cxnLst/>
              <a:rect l="l" t="t" r="r" b="b"/>
              <a:pathLst>
                <a:path w="142956" h="80358" fill="none" extrusionOk="0">
                  <a:moveTo>
                    <a:pt x="0" y="50612"/>
                  </a:moveTo>
                  <a:cubicBezTo>
                    <a:pt x="53053" y="80357"/>
                    <a:pt x="120314" y="56605"/>
                    <a:pt x="142956" y="0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780;p74">
              <a:extLst>
                <a:ext uri="{FF2B5EF4-FFF2-40B4-BE49-F238E27FC236}">
                  <a16:creationId xmlns:a16="http://schemas.microsoft.com/office/drawing/2014/main" id="{02A09E99-23AF-47CB-BEA3-7339A87C75D5}"/>
                </a:ext>
              </a:extLst>
            </p:cNvPr>
            <p:cNvSpPr/>
            <p:nvPr/>
          </p:nvSpPr>
          <p:spPr>
            <a:xfrm>
              <a:off x="1359875" y="2446825"/>
              <a:ext cx="338550" cy="1598275"/>
            </a:xfrm>
            <a:custGeom>
              <a:avLst/>
              <a:gdLst/>
              <a:ahLst/>
              <a:cxnLst/>
              <a:rect l="l" t="t" r="r" b="b"/>
              <a:pathLst>
                <a:path w="13542" h="63931" fill="none" extrusionOk="0">
                  <a:moveTo>
                    <a:pt x="888" y="0"/>
                  </a:moveTo>
                  <a:cubicBezTo>
                    <a:pt x="223" y="4440"/>
                    <a:pt x="1" y="9102"/>
                    <a:pt x="1" y="13763"/>
                  </a:cubicBezTo>
                  <a:cubicBezTo>
                    <a:pt x="1" y="31300"/>
                    <a:pt x="4662" y="48614"/>
                    <a:pt x="13541" y="63931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781;p74">
              <a:extLst>
                <a:ext uri="{FF2B5EF4-FFF2-40B4-BE49-F238E27FC236}">
                  <a16:creationId xmlns:a16="http://schemas.microsoft.com/office/drawing/2014/main" id="{7DE1DDE6-763A-41B6-A010-7C755D257808}"/>
                </a:ext>
              </a:extLst>
            </p:cNvPr>
            <p:cNvSpPr/>
            <p:nvPr/>
          </p:nvSpPr>
          <p:spPr>
            <a:xfrm>
              <a:off x="1709500" y="271400"/>
              <a:ext cx="5149975" cy="2519525"/>
            </a:xfrm>
            <a:custGeom>
              <a:avLst/>
              <a:gdLst/>
              <a:ahLst/>
              <a:cxnLst/>
              <a:rect l="l" t="t" r="r" b="b"/>
              <a:pathLst>
                <a:path w="205999" h="100781" fill="none" extrusionOk="0">
                  <a:moveTo>
                    <a:pt x="187352" y="100780"/>
                  </a:moveTo>
                  <a:cubicBezTo>
                    <a:pt x="187352" y="77694"/>
                    <a:pt x="179361" y="55496"/>
                    <a:pt x="165154" y="37738"/>
                  </a:cubicBezTo>
                  <a:lnTo>
                    <a:pt x="187352" y="37738"/>
                  </a:lnTo>
                  <a:cubicBezTo>
                    <a:pt x="197563" y="37738"/>
                    <a:pt x="205998" y="29302"/>
                    <a:pt x="205998" y="18869"/>
                  </a:cubicBezTo>
                  <a:cubicBezTo>
                    <a:pt x="205998" y="8436"/>
                    <a:pt x="197563" y="1"/>
                    <a:pt x="187352" y="1"/>
                  </a:cubicBezTo>
                  <a:lnTo>
                    <a:pt x="91012" y="1"/>
                  </a:lnTo>
                  <a:lnTo>
                    <a:pt x="89681" y="1"/>
                  </a:lnTo>
                  <a:lnTo>
                    <a:pt x="86573" y="1"/>
                  </a:lnTo>
                  <a:cubicBezTo>
                    <a:pt x="51056" y="1"/>
                    <a:pt x="17981" y="18869"/>
                    <a:pt x="0" y="49725"/>
                  </a:cubicBezTo>
                </a:path>
              </a:pathLst>
            </a:custGeom>
            <a:noFill/>
            <a:ln w="9525" cap="flat" cmpd="sng">
              <a:solidFill>
                <a:srgbClr val="325D79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782;p74">
              <a:extLst>
                <a:ext uri="{FF2B5EF4-FFF2-40B4-BE49-F238E27FC236}">
                  <a16:creationId xmlns:a16="http://schemas.microsoft.com/office/drawing/2014/main" id="{74414D7B-6E59-445B-8B3E-A6C0D723267A}"/>
                </a:ext>
              </a:extLst>
            </p:cNvPr>
            <p:cNvSpPr/>
            <p:nvPr/>
          </p:nvSpPr>
          <p:spPr>
            <a:xfrm>
              <a:off x="5965975" y="415700"/>
              <a:ext cx="754750" cy="754750"/>
            </a:xfrm>
            <a:custGeom>
              <a:avLst/>
              <a:gdLst/>
              <a:ahLst/>
              <a:cxnLst/>
              <a:rect l="l" t="t" r="r" b="b"/>
              <a:pathLst>
                <a:path w="30190" h="30190" fill="none" extrusionOk="0">
                  <a:moveTo>
                    <a:pt x="17315" y="0"/>
                  </a:moveTo>
                  <a:cubicBezTo>
                    <a:pt x="5772" y="0"/>
                    <a:pt x="0" y="13763"/>
                    <a:pt x="7992" y="21977"/>
                  </a:cubicBezTo>
                  <a:cubicBezTo>
                    <a:pt x="16205" y="30190"/>
                    <a:pt x="30190" y="24418"/>
                    <a:pt x="30190" y="12875"/>
                  </a:cubicBezTo>
                  <a:cubicBezTo>
                    <a:pt x="30190" y="5772"/>
                    <a:pt x="24418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783;p74">
              <a:extLst>
                <a:ext uri="{FF2B5EF4-FFF2-40B4-BE49-F238E27FC236}">
                  <a16:creationId xmlns:a16="http://schemas.microsoft.com/office/drawing/2014/main" id="{436D122B-C3A5-400C-B658-23220884D98F}"/>
                </a:ext>
              </a:extLst>
            </p:cNvPr>
            <p:cNvSpPr/>
            <p:nvPr/>
          </p:nvSpPr>
          <p:spPr>
            <a:xfrm>
              <a:off x="699475" y="2457925"/>
              <a:ext cx="5183275" cy="2647150"/>
            </a:xfrm>
            <a:custGeom>
              <a:avLst/>
              <a:gdLst/>
              <a:ahLst/>
              <a:cxnLst/>
              <a:rect l="l" t="t" r="r" b="b"/>
              <a:pathLst>
                <a:path w="207331" h="105886" fill="none" extrusionOk="0">
                  <a:moveTo>
                    <a:pt x="39513" y="0"/>
                  </a:moveTo>
                  <a:cubicBezTo>
                    <a:pt x="38847" y="4440"/>
                    <a:pt x="38404" y="8880"/>
                    <a:pt x="38626" y="13319"/>
                  </a:cubicBezTo>
                  <a:cubicBezTo>
                    <a:pt x="38404" y="31300"/>
                    <a:pt x="43953" y="48836"/>
                    <a:pt x="54164" y="63487"/>
                  </a:cubicBezTo>
                  <a:lnTo>
                    <a:pt x="18869" y="63487"/>
                  </a:lnTo>
                  <a:cubicBezTo>
                    <a:pt x="8436" y="63487"/>
                    <a:pt x="1" y="71922"/>
                    <a:pt x="1" y="82355"/>
                  </a:cubicBezTo>
                  <a:cubicBezTo>
                    <a:pt x="1" y="92566"/>
                    <a:pt x="8436" y="101002"/>
                    <a:pt x="18869" y="101002"/>
                  </a:cubicBezTo>
                  <a:lnTo>
                    <a:pt x="116097" y="101002"/>
                  </a:lnTo>
                  <a:cubicBezTo>
                    <a:pt x="154277" y="105885"/>
                    <a:pt x="191126" y="85463"/>
                    <a:pt x="207331" y="50390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784;p74">
              <a:extLst>
                <a:ext uri="{FF2B5EF4-FFF2-40B4-BE49-F238E27FC236}">
                  <a16:creationId xmlns:a16="http://schemas.microsoft.com/office/drawing/2014/main" id="{CB145C17-A6AE-4CEB-A6B8-6C05DCA6D451}"/>
                </a:ext>
              </a:extLst>
            </p:cNvPr>
            <p:cNvSpPr/>
            <p:nvPr/>
          </p:nvSpPr>
          <p:spPr>
            <a:xfrm>
              <a:off x="2075775" y="387950"/>
              <a:ext cx="4012325" cy="2402975"/>
            </a:xfrm>
            <a:custGeom>
              <a:avLst/>
              <a:gdLst/>
              <a:ahLst/>
              <a:cxnLst/>
              <a:rect l="l" t="t" r="r" b="b"/>
              <a:pathLst>
                <a:path w="160493" h="96119" fill="none" extrusionOk="0">
                  <a:moveTo>
                    <a:pt x="160492" y="96118"/>
                  </a:moveTo>
                  <a:cubicBezTo>
                    <a:pt x="160492" y="57494"/>
                    <a:pt x="135630" y="23530"/>
                    <a:pt x="99003" y="11765"/>
                  </a:cubicBezTo>
                  <a:cubicBezTo>
                    <a:pt x="62377" y="0"/>
                    <a:pt x="22420" y="13097"/>
                    <a:pt x="0" y="44397"/>
                  </a:cubicBezTo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785;p74">
              <a:extLst>
                <a:ext uri="{FF2B5EF4-FFF2-40B4-BE49-F238E27FC236}">
                  <a16:creationId xmlns:a16="http://schemas.microsoft.com/office/drawing/2014/main" id="{03C4BAF8-6F76-4F01-8988-FC0FDA2EC1CA}"/>
                </a:ext>
              </a:extLst>
            </p:cNvPr>
            <p:cNvSpPr/>
            <p:nvPr/>
          </p:nvSpPr>
          <p:spPr>
            <a:xfrm>
              <a:off x="649648" y="670971"/>
              <a:ext cx="5183118" cy="4298214"/>
            </a:xfrm>
            <a:custGeom>
              <a:avLst/>
              <a:gdLst/>
              <a:ahLst/>
              <a:cxnLst/>
              <a:rect l="l" t="t" r="r" b="b"/>
              <a:pathLst>
                <a:path w="205333" h="170260" fill="none" extrusionOk="0">
                  <a:moveTo>
                    <a:pt x="205333" y="84575"/>
                  </a:moveTo>
                  <a:cubicBezTo>
                    <a:pt x="205333" y="51944"/>
                    <a:pt x="185133" y="22865"/>
                    <a:pt x="154721" y="11322"/>
                  </a:cubicBezTo>
                  <a:cubicBezTo>
                    <a:pt x="124088" y="1"/>
                    <a:pt x="89681" y="8880"/>
                    <a:pt x="68371" y="33520"/>
                  </a:cubicBezTo>
                  <a:lnTo>
                    <a:pt x="18869" y="33520"/>
                  </a:lnTo>
                  <a:cubicBezTo>
                    <a:pt x="8436" y="33520"/>
                    <a:pt x="1" y="41955"/>
                    <a:pt x="1" y="52388"/>
                  </a:cubicBezTo>
                  <a:cubicBezTo>
                    <a:pt x="1" y="62599"/>
                    <a:pt x="8436" y="71034"/>
                    <a:pt x="18869" y="71034"/>
                  </a:cubicBezTo>
                  <a:lnTo>
                    <a:pt x="50612" y="71034"/>
                  </a:lnTo>
                  <a:cubicBezTo>
                    <a:pt x="44175" y="108549"/>
                    <a:pt x="65929" y="145176"/>
                    <a:pt x="101668" y="157607"/>
                  </a:cubicBezTo>
                  <a:cubicBezTo>
                    <a:pt x="137629" y="170260"/>
                    <a:pt x="177363" y="155165"/>
                    <a:pt x="195788" y="121868"/>
                  </a:cubicBezTo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786;p74">
              <a:extLst>
                <a:ext uri="{FF2B5EF4-FFF2-40B4-BE49-F238E27FC236}">
                  <a16:creationId xmlns:a16="http://schemas.microsoft.com/office/drawing/2014/main" id="{0410F5D8-0223-4E26-B021-7C4C3A0CBB29}"/>
                </a:ext>
              </a:extLst>
            </p:cNvPr>
            <p:cNvSpPr/>
            <p:nvPr/>
          </p:nvSpPr>
          <p:spPr>
            <a:xfrm>
              <a:off x="1731700" y="1059450"/>
              <a:ext cx="5133325" cy="3762600"/>
            </a:xfrm>
            <a:custGeom>
              <a:avLst/>
              <a:gdLst/>
              <a:ahLst/>
              <a:cxnLst/>
              <a:rect l="l" t="t" r="r" b="b"/>
              <a:pathLst>
                <a:path w="205333" h="150504" fill="none" extrusionOk="0">
                  <a:moveTo>
                    <a:pt x="85685" y="0"/>
                  </a:moveTo>
                  <a:cubicBezTo>
                    <a:pt x="33297" y="222"/>
                    <a:pt x="0" y="56383"/>
                    <a:pt x="25306" y="102333"/>
                  </a:cubicBezTo>
                  <a:cubicBezTo>
                    <a:pt x="50390" y="148283"/>
                    <a:pt x="115652" y="150503"/>
                    <a:pt x="144066" y="106551"/>
                  </a:cubicBezTo>
                  <a:lnTo>
                    <a:pt x="186464" y="106551"/>
                  </a:lnTo>
                  <a:cubicBezTo>
                    <a:pt x="196897" y="106551"/>
                    <a:pt x="205332" y="98116"/>
                    <a:pt x="205332" y="87683"/>
                  </a:cubicBezTo>
                  <a:cubicBezTo>
                    <a:pt x="205332" y="77250"/>
                    <a:pt x="196897" y="68814"/>
                    <a:pt x="186464" y="68814"/>
                  </a:cubicBezTo>
                  <a:lnTo>
                    <a:pt x="154943" y="68814"/>
                  </a:lnTo>
                  <a:cubicBezTo>
                    <a:pt x="154721" y="30856"/>
                    <a:pt x="123865" y="0"/>
                    <a:pt x="856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787;p74">
              <a:extLst>
                <a:ext uri="{FF2B5EF4-FFF2-40B4-BE49-F238E27FC236}">
                  <a16:creationId xmlns:a16="http://schemas.microsoft.com/office/drawing/2014/main" id="{2CAA7F6D-DDE0-4AA9-9E0C-866A36CB7D5A}"/>
                </a:ext>
              </a:extLst>
            </p:cNvPr>
            <p:cNvSpPr/>
            <p:nvPr/>
          </p:nvSpPr>
          <p:spPr>
            <a:xfrm>
              <a:off x="5965975" y="2912975"/>
              <a:ext cx="754750" cy="754775"/>
            </a:xfrm>
            <a:custGeom>
              <a:avLst/>
              <a:gdLst/>
              <a:ahLst/>
              <a:cxnLst/>
              <a:rect l="l" t="t" r="r" b="b"/>
              <a:pathLst>
                <a:path w="30190" h="30191" fill="none" extrusionOk="0">
                  <a:moveTo>
                    <a:pt x="17315" y="1"/>
                  </a:moveTo>
                  <a:cubicBezTo>
                    <a:pt x="5772" y="1"/>
                    <a:pt x="0" y="13764"/>
                    <a:pt x="7992" y="21977"/>
                  </a:cubicBezTo>
                  <a:cubicBezTo>
                    <a:pt x="16205" y="30190"/>
                    <a:pt x="30190" y="24419"/>
                    <a:pt x="30190" y="12876"/>
                  </a:cubicBezTo>
                  <a:cubicBezTo>
                    <a:pt x="30190" y="5772"/>
                    <a:pt x="24418" y="1"/>
                    <a:pt x="173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788;p74">
              <a:extLst>
                <a:ext uri="{FF2B5EF4-FFF2-40B4-BE49-F238E27FC236}">
                  <a16:creationId xmlns:a16="http://schemas.microsoft.com/office/drawing/2014/main" id="{5B119A28-1FB2-4954-B2CD-319D29BA611B}"/>
                </a:ext>
              </a:extLst>
            </p:cNvPr>
            <p:cNvSpPr/>
            <p:nvPr/>
          </p:nvSpPr>
          <p:spPr>
            <a:xfrm>
              <a:off x="2453125" y="1464550"/>
              <a:ext cx="2874675" cy="2785900"/>
            </a:xfrm>
            <a:custGeom>
              <a:avLst/>
              <a:gdLst/>
              <a:ahLst/>
              <a:cxnLst/>
              <a:rect l="l" t="t" r="r" b="b"/>
              <a:pathLst>
                <a:path w="114987" h="111436" fill="none" extrusionOk="0">
                  <a:moveTo>
                    <a:pt x="56828" y="1"/>
                  </a:moveTo>
                  <a:cubicBezTo>
                    <a:pt x="31744" y="1"/>
                    <a:pt x="9990" y="17759"/>
                    <a:pt x="4884" y="42621"/>
                  </a:cubicBezTo>
                  <a:cubicBezTo>
                    <a:pt x="1" y="67483"/>
                    <a:pt x="13320" y="92123"/>
                    <a:pt x="36628" y="101890"/>
                  </a:cubicBezTo>
                  <a:cubicBezTo>
                    <a:pt x="59936" y="111435"/>
                    <a:pt x="87017" y="103444"/>
                    <a:pt x="101002" y="82356"/>
                  </a:cubicBezTo>
                  <a:cubicBezTo>
                    <a:pt x="114987" y="61268"/>
                    <a:pt x="112323" y="33298"/>
                    <a:pt x="94343" y="15539"/>
                  </a:cubicBezTo>
                  <a:cubicBezTo>
                    <a:pt x="84353" y="5550"/>
                    <a:pt x="71035" y="1"/>
                    <a:pt x="568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789;p74">
              <a:extLst>
                <a:ext uri="{FF2B5EF4-FFF2-40B4-BE49-F238E27FC236}">
                  <a16:creationId xmlns:a16="http://schemas.microsoft.com/office/drawing/2014/main" id="{B14FF39E-B645-49C4-8177-E8D7B4A4CB8E}"/>
                </a:ext>
              </a:extLst>
            </p:cNvPr>
            <p:cNvSpPr/>
            <p:nvPr/>
          </p:nvSpPr>
          <p:spPr>
            <a:xfrm>
              <a:off x="732775" y="4183825"/>
              <a:ext cx="754775" cy="760300"/>
            </a:xfrm>
            <a:custGeom>
              <a:avLst/>
              <a:gdLst/>
              <a:ahLst/>
              <a:cxnLst/>
              <a:rect l="l" t="t" r="r" b="b"/>
              <a:pathLst>
                <a:path w="30191" h="30412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7992" y="22199"/>
                  </a:cubicBezTo>
                  <a:cubicBezTo>
                    <a:pt x="16205" y="30412"/>
                    <a:pt x="30190" y="24640"/>
                    <a:pt x="30190" y="13097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790;p74">
              <a:extLst>
                <a:ext uri="{FF2B5EF4-FFF2-40B4-BE49-F238E27FC236}">
                  <a16:creationId xmlns:a16="http://schemas.microsoft.com/office/drawing/2014/main" id="{89FB1D1A-61B2-4072-ABEF-FC5148D423A8}"/>
                </a:ext>
              </a:extLst>
            </p:cNvPr>
            <p:cNvSpPr/>
            <p:nvPr/>
          </p:nvSpPr>
          <p:spPr>
            <a:xfrm>
              <a:off x="732775" y="1669900"/>
              <a:ext cx="754775" cy="754750"/>
            </a:xfrm>
            <a:custGeom>
              <a:avLst/>
              <a:gdLst/>
              <a:ahLst/>
              <a:cxnLst/>
              <a:rect l="l" t="t" r="r" b="b"/>
              <a:pathLst>
                <a:path w="30191" h="30190" fill="none" extrusionOk="0">
                  <a:moveTo>
                    <a:pt x="17315" y="0"/>
                  </a:moveTo>
                  <a:cubicBezTo>
                    <a:pt x="5772" y="0"/>
                    <a:pt x="1" y="13985"/>
                    <a:pt x="8214" y="22198"/>
                  </a:cubicBezTo>
                  <a:cubicBezTo>
                    <a:pt x="16205" y="30189"/>
                    <a:pt x="30190" y="24418"/>
                    <a:pt x="30190" y="12875"/>
                  </a:cubicBezTo>
                  <a:cubicBezTo>
                    <a:pt x="30190" y="5772"/>
                    <a:pt x="24419" y="0"/>
                    <a:pt x="173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28C29A7-9C9C-4896-B3A7-9634582203CC}"/>
              </a:ext>
            </a:extLst>
          </p:cNvPr>
          <p:cNvSpPr/>
          <p:nvPr/>
        </p:nvSpPr>
        <p:spPr>
          <a:xfrm>
            <a:off x="5497919" y="2967335"/>
            <a:ext cx="11961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BFF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3DE7BE-FCE9-4203-84F3-9EEFF8622ED2}"/>
              </a:ext>
            </a:extLst>
          </p:cNvPr>
          <p:cNvSpPr/>
          <p:nvPr/>
        </p:nvSpPr>
        <p:spPr>
          <a:xfrm>
            <a:off x="6185309" y="3472078"/>
            <a:ext cx="682877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Microservices </a:t>
            </a:r>
          </a:p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Backend for frontend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729256-8D03-4A26-83A5-498E2A80D593}"/>
              </a:ext>
            </a:extLst>
          </p:cNvPr>
          <p:cNvSpPr/>
          <p:nvPr/>
        </p:nvSpPr>
        <p:spPr>
          <a:xfrm>
            <a:off x="-992559" y="2689411"/>
            <a:ext cx="682877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 Involvement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7D72E5B-949A-493F-8B6E-E944D0770887}"/>
              </a:ext>
            </a:extLst>
          </p:cNvPr>
          <p:cNvSpPr/>
          <p:nvPr/>
        </p:nvSpPr>
        <p:spPr>
          <a:xfrm>
            <a:off x="575338" y="4581028"/>
            <a:ext cx="33138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Backend for Frontend (BFF) architecture can be used to create backends for client-facing mobile or web apps. </a:t>
            </a:r>
          </a:p>
        </p:txBody>
      </p:sp>
    </p:spTree>
    <p:extLst>
      <p:ext uri="{BB962C8B-B14F-4D97-AF65-F5344CB8AC3E}">
        <p14:creationId xmlns:p14="http://schemas.microsoft.com/office/powerpoint/2010/main" val="4415656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93;p55">
            <a:extLst>
              <a:ext uri="{FF2B5EF4-FFF2-40B4-BE49-F238E27FC236}">
                <a16:creationId xmlns:a16="http://schemas.microsoft.com/office/drawing/2014/main" id="{D273D00C-33C7-4F57-97B0-53426AC150AE}"/>
              </a:ext>
            </a:extLst>
          </p:cNvPr>
          <p:cNvSpPr txBox="1">
            <a:spLocks/>
          </p:cNvSpPr>
          <p:nvPr/>
        </p:nvSpPr>
        <p:spPr>
          <a:xfrm rot="16200000">
            <a:off x="-1246226" y="2861138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All Analysis UMLs and User Stories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pic>
        <p:nvPicPr>
          <p:cNvPr id="4" name="Google Shape;808;p60">
            <a:extLst>
              <a:ext uri="{FF2B5EF4-FFF2-40B4-BE49-F238E27FC236}">
                <a16:creationId xmlns:a16="http://schemas.microsoft.com/office/drawing/2014/main" id="{34231FB1-7CF5-4687-A56E-8AFB81F30F5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503" y="204282"/>
            <a:ext cx="10734824" cy="665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B916C-E059-4E3A-B6EB-F1C4106AF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6859" y="955995"/>
            <a:ext cx="7354112" cy="47346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A2672D-E401-4BEF-BC4D-0E999B78D728}"/>
              </a:ext>
            </a:extLst>
          </p:cNvPr>
          <p:cNvSpPr/>
          <p:nvPr/>
        </p:nvSpPr>
        <p:spPr>
          <a:xfrm>
            <a:off x="2436477" y="112027"/>
            <a:ext cx="5704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https://github.com/mans-tavss/TavssOnContainersAnalysis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89124C-7FB4-4212-8BA0-C4354E04DF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52000">
                <a:schemeClr val="bg2">
                  <a:lumMod val="75000"/>
                </a:schemeClr>
              </a:gs>
              <a:gs pos="92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82D35-684B-46EA-A407-571BC872E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" y="0"/>
            <a:ext cx="2240280" cy="900180"/>
          </a:xfrm>
          <a:prstGeom prst="rect">
            <a:avLst/>
          </a:prstGeom>
        </p:spPr>
      </p:pic>
      <p:pic>
        <p:nvPicPr>
          <p:cNvPr id="6" name="Picture 5" descr="ÙØªÙØ¬Ø© Ø¨Ø­Ø« Ø§ÙØµÙØ± Ø¹Ù âªdevopsâ¬â">
            <a:extLst>
              <a:ext uri="{FF2B5EF4-FFF2-40B4-BE49-F238E27FC236}">
                <a16:creationId xmlns:a16="http://schemas.microsoft.com/office/drawing/2014/main" id="{7F66BAA1-DE30-4286-9461-D01EB05854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921" y="2250251"/>
            <a:ext cx="5333639" cy="28195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14B3A-675D-479B-8DC1-CE1C801FDC7E}"/>
              </a:ext>
            </a:extLst>
          </p:cNvPr>
          <p:cNvSpPr/>
          <p:nvPr/>
        </p:nvSpPr>
        <p:spPr>
          <a:xfrm>
            <a:off x="3108886" y="64636"/>
            <a:ext cx="62993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WHOA! DevOps Team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93A1D3-7A0F-45C9-B3EF-94F671C98B5A}"/>
              </a:ext>
            </a:extLst>
          </p:cNvPr>
          <p:cNvSpPr/>
          <p:nvPr/>
        </p:nvSpPr>
        <p:spPr>
          <a:xfrm>
            <a:off x="4651935" y="1622710"/>
            <a:ext cx="2451610" cy="25933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Dr : Samir Abd El-</a:t>
            </a:r>
            <a:r>
              <a:rPr lang="en-US" b="1" dirty="0" err="1">
                <a:solidFill>
                  <a:schemeClr val="bg1"/>
                </a:solidFill>
              </a:rPr>
              <a:t>Razik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44C9C65-3068-40C9-8B9D-BD9E1D30683B}"/>
              </a:ext>
            </a:extLst>
          </p:cNvPr>
          <p:cNvSpPr/>
          <p:nvPr/>
        </p:nvSpPr>
        <p:spPr>
          <a:xfrm>
            <a:off x="1751339" y="1868444"/>
            <a:ext cx="2468207" cy="27430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Ahmed Khalil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728C46-2999-4E2B-AA3A-123538AD5647}"/>
              </a:ext>
            </a:extLst>
          </p:cNvPr>
          <p:cNvSpPr/>
          <p:nvPr/>
        </p:nvSpPr>
        <p:spPr>
          <a:xfrm>
            <a:off x="544104" y="3760481"/>
            <a:ext cx="2122714" cy="2743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Ashraf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5362D9F-C04B-4039-8AEA-F70D0A90D06D}"/>
              </a:ext>
            </a:extLst>
          </p:cNvPr>
          <p:cNvSpPr/>
          <p:nvPr/>
        </p:nvSpPr>
        <p:spPr>
          <a:xfrm>
            <a:off x="812729" y="2727425"/>
            <a:ext cx="2122714" cy="2743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Zahra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43A831-9D99-4AD9-96FF-528CC7A7E369}"/>
              </a:ext>
            </a:extLst>
          </p:cNvPr>
          <p:cNvSpPr/>
          <p:nvPr/>
        </p:nvSpPr>
        <p:spPr>
          <a:xfrm>
            <a:off x="1285885" y="4694231"/>
            <a:ext cx="2161428" cy="2958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El Regal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1E012B5-2C8F-4B50-8084-90A8B467FF3E}"/>
              </a:ext>
            </a:extLst>
          </p:cNvPr>
          <p:cNvSpPr/>
          <p:nvPr/>
        </p:nvSpPr>
        <p:spPr>
          <a:xfrm>
            <a:off x="3590577" y="5300891"/>
            <a:ext cx="2122715" cy="2743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</a:t>
            </a:r>
            <a:r>
              <a:rPr lang="en-US" b="1" dirty="0" err="1"/>
              <a:t>Anter</a:t>
            </a:r>
            <a:endParaRPr lang="en-US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1EBA62C-0B3E-494A-8C41-EC14F0B06163}"/>
              </a:ext>
            </a:extLst>
          </p:cNvPr>
          <p:cNvSpPr/>
          <p:nvPr/>
        </p:nvSpPr>
        <p:spPr>
          <a:xfrm>
            <a:off x="6015819" y="5293447"/>
            <a:ext cx="2175452" cy="27430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Eslam</a:t>
            </a:r>
            <a:r>
              <a:rPr lang="en-US" b="1" dirty="0"/>
              <a:t> </a:t>
            </a:r>
            <a:r>
              <a:rPr lang="en-US" b="1" dirty="0" err="1"/>
              <a:t>Khater</a:t>
            </a:r>
            <a:endParaRPr lang="en-US" b="1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E487BA4-0726-4B8C-B6D3-93EB3AC3971D}"/>
              </a:ext>
            </a:extLst>
          </p:cNvPr>
          <p:cNvSpPr/>
          <p:nvPr/>
        </p:nvSpPr>
        <p:spPr>
          <a:xfrm>
            <a:off x="8699833" y="2735790"/>
            <a:ext cx="2109009" cy="2743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Noura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Abdelnaser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21228E2-7268-494A-892C-095AAF05420D}"/>
              </a:ext>
            </a:extLst>
          </p:cNvPr>
          <p:cNvSpPr/>
          <p:nvPr/>
        </p:nvSpPr>
        <p:spPr>
          <a:xfrm>
            <a:off x="7810124" y="1861878"/>
            <a:ext cx="2122714" cy="2743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 Rana Hesham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F352718-B268-4BB2-A619-8B2A57A3453D}"/>
              </a:ext>
            </a:extLst>
          </p:cNvPr>
          <p:cNvSpPr/>
          <p:nvPr/>
        </p:nvSpPr>
        <p:spPr>
          <a:xfrm>
            <a:off x="8346881" y="4468877"/>
            <a:ext cx="2122715" cy="2743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Merna Osama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22A1B9-0640-4B26-8621-6065F57B6C13}"/>
              </a:ext>
            </a:extLst>
          </p:cNvPr>
          <p:cNvSpPr/>
          <p:nvPr/>
        </p:nvSpPr>
        <p:spPr>
          <a:xfrm>
            <a:off x="8820038" y="3553429"/>
            <a:ext cx="2122715" cy="27430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Heba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Isamail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96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964438-B57F-4D8A-B3A2-3CFDFE77C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39F0F1-C678-4E3B-88E7-B37708D17DA6}"/>
              </a:ext>
            </a:extLst>
          </p:cNvPr>
          <p:cNvSpPr/>
          <p:nvPr/>
        </p:nvSpPr>
        <p:spPr>
          <a:xfrm>
            <a:off x="70001" y="108388"/>
            <a:ext cx="559332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DevOps/ Scrum Framework</a:t>
            </a:r>
          </a:p>
        </p:txBody>
      </p:sp>
    </p:spTree>
    <p:extLst>
      <p:ext uri="{BB962C8B-B14F-4D97-AF65-F5344CB8AC3E}">
        <p14:creationId xmlns:p14="http://schemas.microsoft.com/office/powerpoint/2010/main" val="344618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F25AB1-16B0-4488-B94A-F7A256282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434" y="0"/>
            <a:ext cx="644834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D5C009-9FEE-4AB7-B8E8-8E6DE3DD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68819" cy="3424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D2521D-730B-4009-876F-9D7111FCC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4135"/>
            <a:ext cx="5837434" cy="342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67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D5BC2F-5D72-4471-8365-BB32F0512E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89000">
                <a:schemeClr val="bg2">
                  <a:lumMod val="75000"/>
                </a:schemeClr>
              </a:gs>
              <a:gs pos="99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oogle Shape;220;p37">
            <a:extLst>
              <a:ext uri="{FF2B5EF4-FFF2-40B4-BE49-F238E27FC236}">
                <a16:creationId xmlns:a16="http://schemas.microsoft.com/office/drawing/2014/main" id="{6DEA372D-656C-4A65-8D82-E7BDFBEA46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11" b="7920"/>
          <a:stretch/>
        </p:blipFill>
        <p:spPr>
          <a:xfrm>
            <a:off x="6406025" y="2576614"/>
            <a:ext cx="3797600" cy="38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7;p37">
            <a:extLst>
              <a:ext uri="{FF2B5EF4-FFF2-40B4-BE49-F238E27FC236}">
                <a16:creationId xmlns:a16="http://schemas.microsoft.com/office/drawing/2014/main" id="{F5CA8681-E6B0-463B-ADF5-EA690922F8B2}"/>
              </a:ext>
            </a:extLst>
          </p:cNvPr>
          <p:cNvSpPr txBox="1">
            <a:spLocks/>
          </p:cNvSpPr>
          <p:nvPr/>
        </p:nvSpPr>
        <p:spPr>
          <a:xfrm>
            <a:off x="635950" y="3601056"/>
            <a:ext cx="5234515" cy="2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Microservices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lang="en-US" sz="4800" kern="0" dirty="0">
                <a:solidFill>
                  <a:srgbClr val="FFFFFF"/>
                </a:solidFill>
              </a:rPr>
              <a:t>Design &amp; Develop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8" name="Google Shape;219;p37">
            <a:extLst>
              <a:ext uri="{FF2B5EF4-FFF2-40B4-BE49-F238E27FC236}">
                <a16:creationId xmlns:a16="http://schemas.microsoft.com/office/drawing/2014/main" id="{17801536-FCDB-4F7C-B914-E102B5BB947F}"/>
              </a:ext>
            </a:extLst>
          </p:cNvPr>
          <p:cNvSpPr txBox="1">
            <a:spLocks/>
          </p:cNvSpPr>
          <p:nvPr/>
        </p:nvSpPr>
        <p:spPr>
          <a:xfrm>
            <a:off x="635950" y="1714374"/>
            <a:ext cx="8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arela Roun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04</a:t>
            </a:r>
          </a:p>
        </p:txBody>
      </p:sp>
      <p:sp>
        <p:nvSpPr>
          <p:cNvPr id="10" name="Google Shape;191;p35">
            <a:extLst>
              <a:ext uri="{FF2B5EF4-FFF2-40B4-BE49-F238E27FC236}">
                <a16:creationId xmlns:a16="http://schemas.microsoft.com/office/drawing/2014/main" id="{1D1627DC-19E5-4E08-A3D0-31AF13D2EA35}"/>
              </a:ext>
            </a:extLst>
          </p:cNvPr>
          <p:cNvSpPr txBox="1">
            <a:spLocks/>
          </p:cNvSpPr>
          <p:nvPr/>
        </p:nvSpPr>
        <p:spPr>
          <a:xfrm flipH="1">
            <a:off x="39258" y="4006548"/>
            <a:ext cx="4101074" cy="122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30FCF1"/>
                </a:solidFill>
              </a:rPr>
              <a:t>Microservices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30FCF1"/>
                </a:solidFill>
              </a:rPr>
              <a:t>Architecture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30FCF1"/>
                </a:solidFill>
              </a:rPr>
              <a:t>Bad vs Best Practices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800" b="1" kern="0" dirty="0">
                <a:solidFill>
                  <a:srgbClr val="30FCF1"/>
                </a:solidFill>
              </a:rPr>
              <a:t>Design Patterns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11" name="Google Shape;201;p35">
            <a:extLst>
              <a:ext uri="{FF2B5EF4-FFF2-40B4-BE49-F238E27FC236}">
                <a16:creationId xmlns:a16="http://schemas.microsoft.com/office/drawing/2014/main" id="{A3C6C3EF-3AFF-4686-B9C8-AAC3B918CD9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705" b="2705"/>
          <a:stretch/>
        </p:blipFill>
        <p:spPr>
          <a:xfrm>
            <a:off x="9030350" y="2292174"/>
            <a:ext cx="3697210" cy="41114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0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3" name="Google Shape;8068;p72">
            <a:extLst>
              <a:ext uri="{FF2B5EF4-FFF2-40B4-BE49-F238E27FC236}">
                <a16:creationId xmlns:a16="http://schemas.microsoft.com/office/drawing/2014/main" id="{118C5747-6C59-4AE5-9458-BE79619B6708}"/>
              </a:ext>
            </a:extLst>
          </p:cNvPr>
          <p:cNvGrpSpPr/>
          <p:nvPr/>
        </p:nvGrpSpPr>
        <p:grpSpPr>
          <a:xfrm>
            <a:off x="835306" y="1215340"/>
            <a:ext cx="10797251" cy="5139161"/>
            <a:chOff x="834100" y="3638948"/>
            <a:chExt cx="1259483" cy="632347"/>
          </a:xfrm>
        </p:grpSpPr>
        <p:sp>
          <p:nvSpPr>
            <p:cNvPr id="594" name="Google Shape;8069;p72">
              <a:extLst>
                <a:ext uri="{FF2B5EF4-FFF2-40B4-BE49-F238E27FC236}">
                  <a16:creationId xmlns:a16="http://schemas.microsoft.com/office/drawing/2014/main" id="{727F7A78-134D-448E-9FD3-16D1A5A147CC}"/>
                </a:ext>
              </a:extLst>
            </p:cNvPr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070;p72">
              <a:extLst>
                <a:ext uri="{FF2B5EF4-FFF2-40B4-BE49-F238E27FC236}">
                  <a16:creationId xmlns:a16="http://schemas.microsoft.com/office/drawing/2014/main" id="{DF5CB556-17E2-4749-A0B7-CEEFF391DB17}"/>
                </a:ext>
              </a:extLst>
            </p:cNvPr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071;p72">
              <a:extLst>
                <a:ext uri="{FF2B5EF4-FFF2-40B4-BE49-F238E27FC236}">
                  <a16:creationId xmlns:a16="http://schemas.microsoft.com/office/drawing/2014/main" id="{449F87E0-DBDD-46AC-9060-48332E0C3306}"/>
                </a:ext>
              </a:extLst>
            </p:cNvPr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Serverless Computing</a:t>
              </a:r>
              <a:endParaRPr dirty="0"/>
            </a:p>
          </p:txBody>
        </p:sp>
        <p:sp>
          <p:nvSpPr>
            <p:cNvPr id="597" name="Google Shape;8072;p72">
              <a:extLst>
                <a:ext uri="{FF2B5EF4-FFF2-40B4-BE49-F238E27FC236}">
                  <a16:creationId xmlns:a16="http://schemas.microsoft.com/office/drawing/2014/main" id="{8D65AB00-6B45-4203-B883-A05F5C76C38A}"/>
                </a:ext>
              </a:extLst>
            </p:cNvPr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073;p72">
              <a:extLst>
                <a:ext uri="{FF2B5EF4-FFF2-40B4-BE49-F238E27FC236}">
                  <a16:creationId xmlns:a16="http://schemas.microsoft.com/office/drawing/2014/main" id="{5449653F-7577-4044-9E09-5C7CC67D4AD3}"/>
                </a:ext>
              </a:extLst>
            </p:cNvPr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074;p72">
              <a:extLst>
                <a:ext uri="{FF2B5EF4-FFF2-40B4-BE49-F238E27FC236}">
                  <a16:creationId xmlns:a16="http://schemas.microsoft.com/office/drawing/2014/main" id="{2BCFA713-0D89-4BDC-9926-CD5F93160B65}"/>
                </a:ext>
              </a:extLst>
            </p:cNvPr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075;p72">
              <a:extLst>
                <a:ext uri="{FF2B5EF4-FFF2-40B4-BE49-F238E27FC236}">
                  <a16:creationId xmlns:a16="http://schemas.microsoft.com/office/drawing/2014/main" id="{6A402759-11D7-4665-B2A8-200D08782FCA}"/>
                </a:ext>
              </a:extLst>
            </p:cNvPr>
            <p:cNvSpPr/>
            <p:nvPr/>
          </p:nvSpPr>
          <p:spPr>
            <a:xfrm flipV="1">
              <a:off x="854078" y="4052859"/>
              <a:ext cx="93633" cy="8238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076;p72">
              <a:extLst>
                <a:ext uri="{FF2B5EF4-FFF2-40B4-BE49-F238E27FC236}">
                  <a16:creationId xmlns:a16="http://schemas.microsoft.com/office/drawing/2014/main" id="{24EFD43A-AD15-4172-AE92-55DE11DE1D9A}"/>
                </a:ext>
              </a:extLst>
            </p:cNvPr>
            <p:cNvSpPr/>
            <p:nvPr/>
          </p:nvSpPr>
          <p:spPr>
            <a:xfrm>
              <a:off x="947711" y="4005884"/>
              <a:ext cx="216923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Independently deployable</a:t>
              </a:r>
              <a:endParaRPr dirty="0"/>
            </a:p>
          </p:txBody>
        </p:sp>
        <p:sp>
          <p:nvSpPr>
            <p:cNvPr id="602" name="Google Shape;8077;p72">
              <a:extLst>
                <a:ext uri="{FF2B5EF4-FFF2-40B4-BE49-F238E27FC236}">
                  <a16:creationId xmlns:a16="http://schemas.microsoft.com/office/drawing/2014/main" id="{D414D865-6F7B-4033-941C-D947B4821F9A}"/>
                </a:ext>
              </a:extLst>
            </p:cNvPr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Loosely Coupled</a:t>
              </a:r>
              <a:endParaRPr dirty="0"/>
            </a:p>
          </p:txBody>
        </p:sp>
        <p:sp>
          <p:nvSpPr>
            <p:cNvPr id="603" name="Google Shape;8078;p72">
              <a:extLst>
                <a:ext uri="{FF2B5EF4-FFF2-40B4-BE49-F238E27FC236}">
                  <a16:creationId xmlns:a16="http://schemas.microsoft.com/office/drawing/2014/main" id="{69CB109E-13AC-4226-9717-A2779FC67A6E}"/>
                </a:ext>
              </a:extLst>
            </p:cNvPr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079;p72">
              <a:extLst>
                <a:ext uri="{FF2B5EF4-FFF2-40B4-BE49-F238E27FC236}">
                  <a16:creationId xmlns:a16="http://schemas.microsoft.com/office/drawing/2014/main" id="{948AE025-F044-401D-A018-8EAD1AE417E8}"/>
                </a:ext>
              </a:extLst>
            </p:cNvPr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080;p72">
              <a:extLst>
                <a:ext uri="{FF2B5EF4-FFF2-40B4-BE49-F238E27FC236}">
                  <a16:creationId xmlns:a16="http://schemas.microsoft.com/office/drawing/2014/main" id="{09404B3F-D795-4048-A6AE-125390A83ADC}"/>
                </a:ext>
              </a:extLst>
            </p:cNvPr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081;p72">
              <a:extLst>
                <a:ext uri="{FF2B5EF4-FFF2-40B4-BE49-F238E27FC236}">
                  <a16:creationId xmlns:a16="http://schemas.microsoft.com/office/drawing/2014/main" id="{5547CB49-E305-48A3-81D7-8717B3480F32}"/>
                </a:ext>
              </a:extLst>
            </p:cNvPr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082;p72">
              <a:extLst>
                <a:ext uri="{FF2B5EF4-FFF2-40B4-BE49-F238E27FC236}">
                  <a16:creationId xmlns:a16="http://schemas.microsoft.com/office/drawing/2014/main" id="{1130101D-013E-4B2C-AA50-EDF3E2981398}"/>
                </a:ext>
              </a:extLst>
            </p:cNvPr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DevOps  </a:t>
              </a:r>
              <a:endParaRPr dirty="0"/>
            </a:p>
          </p:txBody>
        </p:sp>
        <p:sp>
          <p:nvSpPr>
            <p:cNvPr id="608" name="Google Shape;8083;p72">
              <a:extLst>
                <a:ext uri="{FF2B5EF4-FFF2-40B4-BE49-F238E27FC236}">
                  <a16:creationId xmlns:a16="http://schemas.microsoft.com/office/drawing/2014/main" id="{FAA4202E-DB34-42F2-A591-436918CA4C02}"/>
                </a:ext>
              </a:extLst>
            </p:cNvPr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Agile + 37%</a:t>
              </a:r>
              <a:endParaRPr dirty="0"/>
            </a:p>
          </p:txBody>
        </p:sp>
        <p:sp>
          <p:nvSpPr>
            <p:cNvPr id="609" name="Google Shape;8084;p72">
              <a:extLst>
                <a:ext uri="{FF2B5EF4-FFF2-40B4-BE49-F238E27FC236}">
                  <a16:creationId xmlns:a16="http://schemas.microsoft.com/office/drawing/2014/main" id="{34F12E59-40AF-4FA4-8C7D-94D71DABC3B0}"/>
                </a:ext>
              </a:extLst>
            </p:cNvPr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085;p72">
              <a:extLst>
                <a:ext uri="{FF2B5EF4-FFF2-40B4-BE49-F238E27FC236}">
                  <a16:creationId xmlns:a16="http://schemas.microsoft.com/office/drawing/2014/main" id="{51231D1C-AF48-46A6-89A0-F95D25403332}"/>
                </a:ext>
              </a:extLst>
            </p:cNvPr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086;p72">
              <a:extLst>
                <a:ext uri="{FF2B5EF4-FFF2-40B4-BE49-F238E27FC236}">
                  <a16:creationId xmlns:a16="http://schemas.microsoft.com/office/drawing/2014/main" id="{F835404C-EE83-46A0-9634-0135148E7796}"/>
                </a:ext>
              </a:extLst>
            </p:cNvPr>
            <p:cNvSpPr/>
            <p:nvPr/>
          </p:nvSpPr>
          <p:spPr>
            <a:xfrm flipV="1">
              <a:off x="910512" y="3691942"/>
              <a:ext cx="57495" cy="11028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087;p72">
              <a:extLst>
                <a:ext uri="{FF2B5EF4-FFF2-40B4-BE49-F238E27FC236}">
                  <a16:creationId xmlns:a16="http://schemas.microsoft.com/office/drawing/2014/main" id="{6E162525-2225-4B2D-BE71-414E51202692}"/>
                </a:ext>
              </a:extLst>
            </p:cNvPr>
            <p:cNvSpPr/>
            <p:nvPr/>
          </p:nvSpPr>
          <p:spPr>
            <a:xfrm>
              <a:off x="968007" y="3638948"/>
              <a:ext cx="265392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Highly Maintainable and Testable</a:t>
              </a:r>
              <a:endParaRPr dirty="0"/>
            </a:p>
          </p:txBody>
        </p:sp>
        <p:sp>
          <p:nvSpPr>
            <p:cNvPr id="613" name="Google Shape;8088;p72">
              <a:extLst>
                <a:ext uri="{FF2B5EF4-FFF2-40B4-BE49-F238E27FC236}">
                  <a16:creationId xmlns:a16="http://schemas.microsoft.com/office/drawing/2014/main" id="{F7A0D53C-4CB1-4A6A-A2E6-C1689DD8CC03}"/>
                </a:ext>
              </a:extLst>
            </p:cNvPr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089;p72">
              <a:extLst>
                <a:ext uri="{FF2B5EF4-FFF2-40B4-BE49-F238E27FC236}">
                  <a16:creationId xmlns:a16="http://schemas.microsoft.com/office/drawing/2014/main" id="{CDAB5402-B430-46B3-8869-C37C7F7958B6}"/>
                </a:ext>
              </a:extLst>
            </p:cNvPr>
            <p:cNvSpPr/>
            <p:nvPr/>
          </p:nvSpPr>
          <p:spPr>
            <a:xfrm>
              <a:off x="910512" y="4224937"/>
              <a:ext cx="120488" cy="5625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090;p72">
              <a:extLst>
                <a:ext uri="{FF2B5EF4-FFF2-40B4-BE49-F238E27FC236}">
                  <a16:creationId xmlns:a16="http://schemas.microsoft.com/office/drawing/2014/main" id="{2B6B5148-4D5E-4BBE-BABA-FFA100F7113E}"/>
                </a:ext>
              </a:extLst>
            </p:cNvPr>
            <p:cNvSpPr/>
            <p:nvPr/>
          </p:nvSpPr>
          <p:spPr>
            <a:xfrm>
              <a:off x="1031000" y="4176763"/>
              <a:ext cx="204821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/>
                <a:t>Fine-Grained Services</a:t>
              </a:r>
              <a:endParaRPr dirty="0"/>
            </a:p>
          </p:txBody>
        </p:sp>
        <p:sp>
          <p:nvSpPr>
            <p:cNvPr id="616" name="Google Shape;8091;p72">
              <a:extLst>
                <a:ext uri="{FF2B5EF4-FFF2-40B4-BE49-F238E27FC236}">
                  <a16:creationId xmlns:a16="http://schemas.microsoft.com/office/drawing/2014/main" id="{E0C3086F-5172-4594-AD74-DB2E20900D7B}"/>
                </a:ext>
              </a:extLst>
            </p:cNvPr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092;p72">
              <a:extLst>
                <a:ext uri="{FF2B5EF4-FFF2-40B4-BE49-F238E27FC236}">
                  <a16:creationId xmlns:a16="http://schemas.microsoft.com/office/drawing/2014/main" id="{669EEF53-3116-4D30-BF93-99A405ACF920}"/>
                </a:ext>
              </a:extLst>
            </p:cNvPr>
            <p:cNvSpPr/>
            <p:nvPr/>
          </p:nvSpPr>
          <p:spPr>
            <a:xfrm flipV="1">
              <a:off x="1927497" y="3689227"/>
              <a:ext cx="81498" cy="5625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093;p72">
              <a:extLst>
                <a:ext uri="{FF2B5EF4-FFF2-40B4-BE49-F238E27FC236}">
                  <a16:creationId xmlns:a16="http://schemas.microsoft.com/office/drawing/2014/main" id="{32CEFB51-A30E-47EC-9CB2-A9F52C39296D}"/>
                </a:ext>
              </a:extLst>
            </p:cNvPr>
            <p:cNvSpPr/>
            <p:nvPr/>
          </p:nvSpPr>
          <p:spPr>
            <a:xfrm>
              <a:off x="1691140" y="3642869"/>
              <a:ext cx="234973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/>
                <a:t>Lends On CI/CD Development Process</a:t>
              </a:r>
              <a:endParaRPr sz="1600" dirty="0"/>
            </a:p>
          </p:txBody>
        </p:sp>
        <p:grpSp>
          <p:nvGrpSpPr>
            <p:cNvPr id="619" name="Google Shape;8094;p72">
              <a:extLst>
                <a:ext uri="{FF2B5EF4-FFF2-40B4-BE49-F238E27FC236}">
                  <a16:creationId xmlns:a16="http://schemas.microsoft.com/office/drawing/2014/main" id="{175E503D-191F-4782-B214-2C47732FDBE8}"/>
                </a:ext>
              </a:extLst>
            </p:cNvPr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634" name="Google Shape;8095;p72">
                <a:extLst>
                  <a:ext uri="{FF2B5EF4-FFF2-40B4-BE49-F238E27FC236}">
                    <a16:creationId xmlns:a16="http://schemas.microsoft.com/office/drawing/2014/main" id="{45096FCB-2C51-4D84-84E4-174A96924695}"/>
                  </a:ext>
                </a:extLst>
              </p:cNvPr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8096;p72">
                <a:extLst>
                  <a:ext uri="{FF2B5EF4-FFF2-40B4-BE49-F238E27FC236}">
                    <a16:creationId xmlns:a16="http://schemas.microsoft.com/office/drawing/2014/main" id="{935228BF-3782-4B13-AE0A-D2CB9C30280E}"/>
                  </a:ext>
                </a:extLst>
              </p:cNvPr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097;p72">
                <a:extLst>
                  <a:ext uri="{FF2B5EF4-FFF2-40B4-BE49-F238E27FC236}">
                    <a16:creationId xmlns:a16="http://schemas.microsoft.com/office/drawing/2014/main" id="{E642FE0C-8C92-4585-A6E1-3E3819EE86B8}"/>
                  </a:ext>
                </a:extLst>
              </p:cNvPr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098;p72">
                <a:extLst>
                  <a:ext uri="{FF2B5EF4-FFF2-40B4-BE49-F238E27FC236}">
                    <a16:creationId xmlns:a16="http://schemas.microsoft.com/office/drawing/2014/main" id="{963F3D01-F2F2-4CA2-BC81-BFAE3F06364C}"/>
                  </a:ext>
                </a:extLst>
              </p:cNvPr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8099;p72">
                <a:extLst>
                  <a:ext uri="{FF2B5EF4-FFF2-40B4-BE49-F238E27FC236}">
                    <a16:creationId xmlns:a16="http://schemas.microsoft.com/office/drawing/2014/main" id="{82C98171-981A-41AF-B9B3-5AFAC3B4BC8D}"/>
                  </a:ext>
                </a:extLst>
              </p:cNvPr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8100;p72">
                <a:extLst>
                  <a:ext uri="{FF2B5EF4-FFF2-40B4-BE49-F238E27FC236}">
                    <a16:creationId xmlns:a16="http://schemas.microsoft.com/office/drawing/2014/main" id="{6A57939B-A5E4-4D49-888E-0E441DD409FD}"/>
                  </a:ext>
                </a:extLst>
              </p:cNvPr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8101;p72">
                <a:extLst>
                  <a:ext uri="{FF2B5EF4-FFF2-40B4-BE49-F238E27FC236}">
                    <a16:creationId xmlns:a16="http://schemas.microsoft.com/office/drawing/2014/main" id="{BA5826DE-87C1-4FBB-9BE2-58EB793D70C5}"/>
                  </a:ext>
                </a:extLst>
              </p:cNvPr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8102;p72">
                <a:extLst>
                  <a:ext uri="{FF2B5EF4-FFF2-40B4-BE49-F238E27FC236}">
                    <a16:creationId xmlns:a16="http://schemas.microsoft.com/office/drawing/2014/main" id="{D036F574-90F7-4488-A20F-C54F6A424418}"/>
                  </a:ext>
                </a:extLst>
              </p:cNvPr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8103;p72">
                <a:extLst>
                  <a:ext uri="{FF2B5EF4-FFF2-40B4-BE49-F238E27FC236}">
                    <a16:creationId xmlns:a16="http://schemas.microsoft.com/office/drawing/2014/main" id="{363F134A-5732-4113-864A-6519EC5583B5}"/>
                  </a:ext>
                </a:extLst>
              </p:cNvPr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8104;p72">
                <a:extLst>
                  <a:ext uri="{FF2B5EF4-FFF2-40B4-BE49-F238E27FC236}">
                    <a16:creationId xmlns:a16="http://schemas.microsoft.com/office/drawing/2014/main" id="{0E58AB2C-168D-486A-9D6A-B8A82AB1D263}"/>
                  </a:ext>
                </a:extLst>
              </p:cNvPr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8105;p72">
                <a:extLst>
                  <a:ext uri="{FF2B5EF4-FFF2-40B4-BE49-F238E27FC236}">
                    <a16:creationId xmlns:a16="http://schemas.microsoft.com/office/drawing/2014/main" id="{966071AB-4B59-48D7-B9E3-236DBE3C5E79}"/>
                  </a:ext>
                </a:extLst>
              </p:cNvPr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8106;p72">
                <a:extLst>
                  <a:ext uri="{FF2B5EF4-FFF2-40B4-BE49-F238E27FC236}">
                    <a16:creationId xmlns:a16="http://schemas.microsoft.com/office/drawing/2014/main" id="{5C5CC0DB-5BBA-4D46-B49C-9D63FB6CB3C8}"/>
                  </a:ext>
                </a:extLst>
              </p:cNvPr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8107;p72">
                <a:extLst>
                  <a:ext uri="{FF2B5EF4-FFF2-40B4-BE49-F238E27FC236}">
                    <a16:creationId xmlns:a16="http://schemas.microsoft.com/office/drawing/2014/main" id="{97C696DE-C480-4C35-89AC-58A8C8FC481E}"/>
                  </a:ext>
                </a:extLst>
              </p:cNvPr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8108;p72">
                <a:extLst>
                  <a:ext uri="{FF2B5EF4-FFF2-40B4-BE49-F238E27FC236}">
                    <a16:creationId xmlns:a16="http://schemas.microsoft.com/office/drawing/2014/main" id="{7F0B4076-080A-4470-8834-CC64644237C5}"/>
                  </a:ext>
                </a:extLst>
              </p:cNvPr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8109;p72">
                <a:extLst>
                  <a:ext uri="{FF2B5EF4-FFF2-40B4-BE49-F238E27FC236}">
                    <a16:creationId xmlns:a16="http://schemas.microsoft.com/office/drawing/2014/main" id="{B288F310-E3B8-430C-839E-58B7CF9C5B0F}"/>
                  </a:ext>
                </a:extLst>
              </p:cNvPr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8110;p72">
                <a:extLst>
                  <a:ext uri="{FF2B5EF4-FFF2-40B4-BE49-F238E27FC236}">
                    <a16:creationId xmlns:a16="http://schemas.microsoft.com/office/drawing/2014/main" id="{2D426E8D-12F2-4FCE-8DF4-2B568891F997}"/>
                  </a:ext>
                </a:extLst>
              </p:cNvPr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8111;p72">
                <a:extLst>
                  <a:ext uri="{FF2B5EF4-FFF2-40B4-BE49-F238E27FC236}">
                    <a16:creationId xmlns:a16="http://schemas.microsoft.com/office/drawing/2014/main" id="{5FBD2D6D-5DF8-4E1B-99E4-F04EA0970C0F}"/>
                  </a:ext>
                </a:extLst>
              </p:cNvPr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8112;p72">
                <a:extLst>
                  <a:ext uri="{FF2B5EF4-FFF2-40B4-BE49-F238E27FC236}">
                    <a16:creationId xmlns:a16="http://schemas.microsoft.com/office/drawing/2014/main" id="{6E1B45B6-E672-4B0B-BEFA-1F5191AC7190}"/>
                  </a:ext>
                </a:extLst>
              </p:cNvPr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8113;p72">
                <a:extLst>
                  <a:ext uri="{FF2B5EF4-FFF2-40B4-BE49-F238E27FC236}">
                    <a16:creationId xmlns:a16="http://schemas.microsoft.com/office/drawing/2014/main" id="{9B4DC64E-CA3A-486E-A41A-7A85FF7B9A58}"/>
                  </a:ext>
                </a:extLst>
              </p:cNvPr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8114;p72">
                <a:extLst>
                  <a:ext uri="{FF2B5EF4-FFF2-40B4-BE49-F238E27FC236}">
                    <a16:creationId xmlns:a16="http://schemas.microsoft.com/office/drawing/2014/main" id="{0BD1945B-EB91-45DC-804F-BE2DED145A66}"/>
                  </a:ext>
                </a:extLst>
              </p:cNvPr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0" name="Google Shape;8115;p72">
              <a:extLst>
                <a:ext uri="{FF2B5EF4-FFF2-40B4-BE49-F238E27FC236}">
                  <a16:creationId xmlns:a16="http://schemas.microsoft.com/office/drawing/2014/main" id="{34178CF5-5E77-4031-8693-4EE6BEC0D262}"/>
                </a:ext>
              </a:extLst>
            </p:cNvPr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116;p72">
              <a:extLst>
                <a:ext uri="{FF2B5EF4-FFF2-40B4-BE49-F238E27FC236}">
                  <a16:creationId xmlns:a16="http://schemas.microsoft.com/office/drawing/2014/main" id="{B0E0687D-85D8-4A71-918E-64D1F3DDE9CA}"/>
                </a:ext>
              </a:extLst>
            </p:cNvPr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117;p72">
              <a:extLst>
                <a:ext uri="{FF2B5EF4-FFF2-40B4-BE49-F238E27FC236}">
                  <a16:creationId xmlns:a16="http://schemas.microsoft.com/office/drawing/2014/main" id="{15A830D0-A5F0-4442-9910-61378BEB68CD}"/>
                </a:ext>
              </a:extLst>
            </p:cNvPr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118;p72">
              <a:extLst>
                <a:ext uri="{FF2B5EF4-FFF2-40B4-BE49-F238E27FC236}">
                  <a16:creationId xmlns:a16="http://schemas.microsoft.com/office/drawing/2014/main" id="{7C735E73-0847-45A3-B06D-C4E3548CA793}"/>
                </a:ext>
              </a:extLst>
            </p:cNvPr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119;p72">
              <a:extLst>
                <a:ext uri="{FF2B5EF4-FFF2-40B4-BE49-F238E27FC236}">
                  <a16:creationId xmlns:a16="http://schemas.microsoft.com/office/drawing/2014/main" id="{37565222-4F1A-4B86-B4CF-50271B43CC4F}"/>
                </a:ext>
              </a:extLst>
            </p:cNvPr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120;p72">
              <a:extLst>
                <a:ext uri="{FF2B5EF4-FFF2-40B4-BE49-F238E27FC236}">
                  <a16:creationId xmlns:a16="http://schemas.microsoft.com/office/drawing/2014/main" id="{7B607F21-0332-4B35-87E4-79F9E18DF282}"/>
                </a:ext>
              </a:extLst>
            </p:cNvPr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121;p72">
              <a:extLst>
                <a:ext uri="{FF2B5EF4-FFF2-40B4-BE49-F238E27FC236}">
                  <a16:creationId xmlns:a16="http://schemas.microsoft.com/office/drawing/2014/main" id="{E25A0F25-BB48-434B-9CF8-9BFE5EE13393}"/>
                </a:ext>
              </a:extLst>
            </p:cNvPr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122;p72">
              <a:extLst>
                <a:ext uri="{FF2B5EF4-FFF2-40B4-BE49-F238E27FC236}">
                  <a16:creationId xmlns:a16="http://schemas.microsoft.com/office/drawing/2014/main" id="{E2BC33BA-04B8-43DB-92DD-CF57A6D384CF}"/>
                </a:ext>
              </a:extLst>
            </p:cNvPr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123;p72">
              <a:extLst>
                <a:ext uri="{FF2B5EF4-FFF2-40B4-BE49-F238E27FC236}">
                  <a16:creationId xmlns:a16="http://schemas.microsoft.com/office/drawing/2014/main" id="{08218762-E7B6-4E83-87DF-AB1E73B77646}"/>
                </a:ext>
              </a:extLst>
            </p:cNvPr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124;p72">
              <a:extLst>
                <a:ext uri="{FF2B5EF4-FFF2-40B4-BE49-F238E27FC236}">
                  <a16:creationId xmlns:a16="http://schemas.microsoft.com/office/drawing/2014/main" id="{3699B3A5-CF44-4FB5-9B78-F285BB7512E3}"/>
                </a:ext>
              </a:extLst>
            </p:cNvPr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125;p72">
              <a:extLst>
                <a:ext uri="{FF2B5EF4-FFF2-40B4-BE49-F238E27FC236}">
                  <a16:creationId xmlns:a16="http://schemas.microsoft.com/office/drawing/2014/main" id="{5433C363-CD9B-42D0-96FF-293FCED27CA8}"/>
                </a:ext>
              </a:extLst>
            </p:cNvPr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126;p72">
              <a:extLst>
                <a:ext uri="{FF2B5EF4-FFF2-40B4-BE49-F238E27FC236}">
                  <a16:creationId xmlns:a16="http://schemas.microsoft.com/office/drawing/2014/main" id="{D2EE810F-7ED6-4339-9F40-EE56E6A3477E}"/>
                </a:ext>
              </a:extLst>
            </p:cNvPr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8127;p72">
              <a:extLst>
                <a:ext uri="{FF2B5EF4-FFF2-40B4-BE49-F238E27FC236}">
                  <a16:creationId xmlns:a16="http://schemas.microsoft.com/office/drawing/2014/main" id="{A89275E6-F946-4BFF-97C6-3F8C4CB89891}"/>
                </a:ext>
              </a:extLst>
            </p:cNvPr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8128;p72">
              <a:extLst>
                <a:ext uri="{FF2B5EF4-FFF2-40B4-BE49-F238E27FC236}">
                  <a16:creationId xmlns:a16="http://schemas.microsoft.com/office/drawing/2014/main" id="{42D79072-053F-4D06-AAC6-AA9AB97FF812}"/>
                </a:ext>
              </a:extLst>
            </p:cNvPr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EF7C02E-DD18-47D8-9780-4BB20BE3AA50}"/>
              </a:ext>
            </a:extLst>
          </p:cNvPr>
          <p:cNvSpPr/>
          <p:nvPr/>
        </p:nvSpPr>
        <p:spPr>
          <a:xfrm>
            <a:off x="2086452" y="188830"/>
            <a:ext cx="85933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  <a:latin typeface="Arial" panose="020B0604020202020204" pitchFamily="34" charset="0"/>
              </a:rPr>
              <a:t>Microservices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</a:rPr>
              <a:t> are a software development technique —a variant of the service-oriented architecture (SOA) structural style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098" name="Picture 2" descr="نتيجة بحث الصور عن Highly Maintainable Icon">
            <a:extLst>
              <a:ext uri="{FF2B5EF4-FFF2-40B4-BE49-F238E27FC236}">
                <a16:creationId xmlns:a16="http://schemas.microsoft.com/office/drawing/2014/main" id="{703F9C00-3D59-447C-B134-593533F1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62" y="1220829"/>
            <a:ext cx="750759" cy="75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نتيجة بحث الصور عن Loosly coupled Icon">
            <a:extLst>
              <a:ext uri="{FF2B5EF4-FFF2-40B4-BE49-F238E27FC236}">
                <a16:creationId xmlns:a16="http://schemas.microsoft.com/office/drawing/2014/main" id="{6A13CF79-3624-4FC7-AB68-8308EA53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7" y="2536607"/>
            <a:ext cx="1155197" cy="78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نتيجة بحث الصور عن Icon docker">
            <a:extLst>
              <a:ext uri="{FF2B5EF4-FFF2-40B4-BE49-F238E27FC236}">
                <a16:creationId xmlns:a16="http://schemas.microsoft.com/office/drawing/2014/main" id="{583CC6FC-F57F-44AE-A1EA-6F3013A13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22" y="4061134"/>
            <a:ext cx="1408812" cy="11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نتيجة بحث الصور عن Mirror">
            <a:extLst>
              <a:ext uri="{FF2B5EF4-FFF2-40B4-BE49-F238E27FC236}">
                <a16:creationId xmlns:a16="http://schemas.microsoft.com/office/drawing/2014/main" id="{0ABBDCF5-1711-4C8C-BBCA-A7A6A50C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00" b="98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68" y="5563501"/>
            <a:ext cx="1343884" cy="115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" name="Picture 4095">
            <a:extLst>
              <a:ext uri="{FF2B5EF4-FFF2-40B4-BE49-F238E27FC236}">
                <a16:creationId xmlns:a16="http://schemas.microsoft.com/office/drawing/2014/main" id="{B50A8087-992D-45A5-9BC1-294D77EE2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6370" y="1305818"/>
            <a:ext cx="1006068" cy="1006068"/>
          </a:xfrm>
          <a:prstGeom prst="rect">
            <a:avLst/>
          </a:prstGeom>
        </p:spPr>
      </p:pic>
      <p:pic>
        <p:nvPicPr>
          <p:cNvPr id="4106" name="Picture 10" descr="نتيجة بحث الصور عن ci/cd">
            <a:extLst>
              <a:ext uri="{FF2B5EF4-FFF2-40B4-BE49-F238E27FC236}">
                <a16:creationId xmlns:a16="http://schemas.microsoft.com/office/drawing/2014/main" id="{ABED65AB-CCBA-4AD2-B453-710B167DD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191" y="2678333"/>
            <a:ext cx="1070802" cy="60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نتيجة بحث الصور عن Agile">
            <a:extLst>
              <a:ext uri="{FF2B5EF4-FFF2-40B4-BE49-F238E27FC236}">
                <a16:creationId xmlns:a16="http://schemas.microsoft.com/office/drawing/2014/main" id="{DF640F84-BAF3-44BA-BCAD-6CF2030C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70" b="97101" l="10213" r="91489">
                        <a14:foregroundMark x1="71277" y1="26087" x2="60213" y2="19130"/>
                        <a14:foregroundMark x1="45745" y1="16522" x2="37234" y2="23478"/>
                        <a14:foregroundMark x1="27021" y1="44058" x2="26809" y2="56522"/>
                        <a14:foregroundMark x1="21064" y1="53043" x2="25745" y2="37681"/>
                        <a14:foregroundMark x1="33617" y1="73043" x2="37660" y2="83478"/>
                        <a14:foregroundMark x1="41489" y1="84638" x2="29574" y2="66957"/>
                        <a14:foregroundMark x1="53404" y1="88986" x2="62340" y2="74203"/>
                        <a14:foregroundMark x1="28723" y1="51014" x2="30213" y2="336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921" y="4081313"/>
            <a:ext cx="1537068" cy="112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نتيجة بحث الصور عن serverless functions">
            <a:extLst>
              <a:ext uri="{FF2B5EF4-FFF2-40B4-BE49-F238E27FC236}">
                <a16:creationId xmlns:a16="http://schemas.microsoft.com/office/drawing/2014/main" id="{9D9AB9AF-917A-41D1-86F7-344C17CA1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968" y="5591858"/>
            <a:ext cx="1824566" cy="66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59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>
            <a:extLst>
              <a:ext uri="{FF2B5EF4-FFF2-40B4-BE49-F238E27FC236}">
                <a16:creationId xmlns:a16="http://schemas.microsoft.com/office/drawing/2014/main" id="{831A3652-4F46-4B9A-BE2D-EEEDD436F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75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7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446ED4C-122A-4562-8A5E-0004C4BEBEC6}"/>
              </a:ext>
            </a:extLst>
          </p:cNvPr>
          <p:cNvSpPr/>
          <p:nvPr/>
        </p:nvSpPr>
        <p:spPr>
          <a:xfrm>
            <a:off x="2127801" y="1134319"/>
            <a:ext cx="8208390" cy="5547869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Google Shape;693;p55">
            <a:extLst>
              <a:ext uri="{FF2B5EF4-FFF2-40B4-BE49-F238E27FC236}">
                <a16:creationId xmlns:a16="http://schemas.microsoft.com/office/drawing/2014/main" id="{8D5EAE13-365A-4291-B142-332ECE903CBD}"/>
              </a:ext>
            </a:extLst>
          </p:cNvPr>
          <p:cNvSpPr txBox="1">
            <a:spLocks/>
          </p:cNvSpPr>
          <p:nvPr/>
        </p:nvSpPr>
        <p:spPr>
          <a:xfrm>
            <a:off x="1991805" y="175812"/>
            <a:ext cx="820839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sz="2800" kern="0" dirty="0">
                <a:solidFill>
                  <a:srgbClr val="FFFFFF"/>
                </a:solidFill>
              </a:rPr>
              <a:t>Implementing Domain Driven Design over CQRS ON Real-Time Microservices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0EFAF-B646-4254-A86C-76E3C8756559}"/>
              </a:ext>
            </a:extLst>
          </p:cNvPr>
          <p:cNvSpPr/>
          <p:nvPr/>
        </p:nvSpPr>
        <p:spPr>
          <a:xfrm>
            <a:off x="6307973" y="3773349"/>
            <a:ext cx="1226917" cy="891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Domain Model</a:t>
            </a:r>
          </a:p>
          <a:p>
            <a:pPr algn="ctr"/>
            <a:r>
              <a:rPr lang="en-US" sz="1200" b="1" dirty="0"/>
              <a:t>Layer</a:t>
            </a:r>
          </a:p>
        </p:txBody>
      </p:sp>
      <p:pic>
        <p:nvPicPr>
          <p:cNvPr id="10242" name="Picture 2" descr="نتيجة بحث الصور عن mongodb logo">
            <a:extLst>
              <a:ext uri="{FF2B5EF4-FFF2-40B4-BE49-F238E27FC236}">
                <a16:creationId xmlns:a16="http://schemas.microsoft.com/office/drawing/2014/main" id="{F0200A47-6DD3-4887-AF8C-B4916651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395" y="4883070"/>
            <a:ext cx="1281891" cy="128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4326DC-0B9B-469E-B809-C0A44755CE9B}"/>
              </a:ext>
            </a:extLst>
          </p:cNvPr>
          <p:cNvSpPr/>
          <p:nvPr/>
        </p:nvSpPr>
        <p:spPr>
          <a:xfrm>
            <a:off x="6307973" y="5058138"/>
            <a:ext cx="1281891" cy="89125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Infrastructure</a:t>
            </a:r>
            <a:r>
              <a:rPr lang="en-US" b="1" dirty="0"/>
              <a:t> </a:t>
            </a:r>
            <a:r>
              <a:rPr lang="en-US" sz="1200" b="1" dirty="0"/>
              <a:t>Layer</a:t>
            </a:r>
            <a:endParaRPr lang="en-US" b="1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B021C689-6391-4145-AC21-1F8AA462C6C9}"/>
              </a:ext>
            </a:extLst>
          </p:cNvPr>
          <p:cNvSpPr/>
          <p:nvPr/>
        </p:nvSpPr>
        <p:spPr>
          <a:xfrm>
            <a:off x="7589864" y="5531244"/>
            <a:ext cx="891730" cy="13889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0C5FBB-EC3E-416F-B78C-F0473911FFD0}"/>
              </a:ext>
            </a:extLst>
          </p:cNvPr>
          <p:cNvSpPr/>
          <p:nvPr/>
        </p:nvSpPr>
        <p:spPr>
          <a:xfrm>
            <a:off x="2476982" y="3675447"/>
            <a:ext cx="2850742" cy="248951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042A2-42B0-4888-8427-FC55DEFEC51B}"/>
              </a:ext>
            </a:extLst>
          </p:cNvPr>
          <p:cNvSpPr/>
          <p:nvPr/>
        </p:nvSpPr>
        <p:spPr>
          <a:xfrm>
            <a:off x="4314853" y="3896129"/>
            <a:ext cx="899552" cy="21487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Command Handler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0066EB37-C38C-4F4C-BBF8-8A28E0C7CF7B}"/>
              </a:ext>
            </a:extLst>
          </p:cNvPr>
          <p:cNvSpPr/>
          <p:nvPr/>
        </p:nvSpPr>
        <p:spPr>
          <a:xfrm>
            <a:off x="5217252" y="4077183"/>
            <a:ext cx="1090721" cy="1417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C0DE35A0-36E8-40EF-B41F-4CBE548B7FEB}"/>
              </a:ext>
            </a:extLst>
          </p:cNvPr>
          <p:cNvSpPr/>
          <p:nvPr/>
        </p:nvSpPr>
        <p:spPr>
          <a:xfrm>
            <a:off x="5217252" y="5389453"/>
            <a:ext cx="1090721" cy="14179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C6E06B-9CFE-4461-B951-4822BF99291D}"/>
              </a:ext>
            </a:extLst>
          </p:cNvPr>
          <p:cNvSpPr/>
          <p:nvPr/>
        </p:nvSpPr>
        <p:spPr>
          <a:xfrm>
            <a:off x="2636916" y="3896129"/>
            <a:ext cx="899552" cy="214879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Controller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A676B60D-9FD1-402C-9FBE-CFC09E036D89}"/>
              </a:ext>
            </a:extLst>
          </p:cNvPr>
          <p:cNvSpPr/>
          <p:nvPr/>
        </p:nvSpPr>
        <p:spPr>
          <a:xfrm>
            <a:off x="3506661" y="5085425"/>
            <a:ext cx="781531" cy="2088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9D0879-1917-43CA-8C3D-8093FEB2A5AA}"/>
              </a:ext>
            </a:extLst>
          </p:cNvPr>
          <p:cNvSpPr/>
          <p:nvPr/>
        </p:nvSpPr>
        <p:spPr>
          <a:xfrm>
            <a:off x="2778822" y="3573294"/>
            <a:ext cx="19788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Layer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B717AA-EC19-4916-82F9-73091FD678D5}"/>
              </a:ext>
            </a:extLst>
          </p:cNvPr>
          <p:cNvSpPr/>
          <p:nvPr/>
        </p:nvSpPr>
        <p:spPr>
          <a:xfrm>
            <a:off x="4100807" y="2224618"/>
            <a:ext cx="1226917" cy="8912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Real-Time Hub</a:t>
            </a:r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2B2D51B6-B15B-4AB7-A5DF-62736C266576}"/>
              </a:ext>
            </a:extLst>
          </p:cNvPr>
          <p:cNvSpPr/>
          <p:nvPr/>
        </p:nvSpPr>
        <p:spPr>
          <a:xfrm rot="5400000">
            <a:off x="4579301" y="3415813"/>
            <a:ext cx="643800" cy="16741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2F608D-75AF-496B-9F24-A3A94BE20C98}"/>
              </a:ext>
            </a:extLst>
          </p:cNvPr>
          <p:cNvSpPr/>
          <p:nvPr/>
        </p:nvSpPr>
        <p:spPr>
          <a:xfrm>
            <a:off x="466783" y="1954826"/>
            <a:ext cx="1226917" cy="42101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/>
              <a:t>UI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BE54C88D-5A1E-403A-8862-36ECADB770ED}"/>
              </a:ext>
            </a:extLst>
          </p:cNvPr>
          <p:cNvSpPr/>
          <p:nvPr/>
        </p:nvSpPr>
        <p:spPr>
          <a:xfrm>
            <a:off x="1693700" y="2853844"/>
            <a:ext cx="2407107" cy="22492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0936322D-5EAE-4546-9893-2704060085E5}"/>
              </a:ext>
            </a:extLst>
          </p:cNvPr>
          <p:cNvSpPr/>
          <p:nvPr/>
        </p:nvSpPr>
        <p:spPr>
          <a:xfrm>
            <a:off x="1720156" y="4745600"/>
            <a:ext cx="836793" cy="2249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725E55-442B-4688-9633-7F1B070F7D34}"/>
              </a:ext>
            </a:extLst>
          </p:cNvPr>
          <p:cNvSpPr/>
          <p:nvPr/>
        </p:nvSpPr>
        <p:spPr>
          <a:xfrm>
            <a:off x="6171867" y="3428473"/>
            <a:ext cx="14991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Aggregation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C0BCE4-334F-4511-8C0D-90A1F6E6DB40}"/>
              </a:ext>
            </a:extLst>
          </p:cNvPr>
          <p:cNvSpPr/>
          <p:nvPr/>
        </p:nvSpPr>
        <p:spPr>
          <a:xfrm>
            <a:off x="6199354" y="4763707"/>
            <a:ext cx="1499128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Aggregation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02096B-14AC-4685-B4F1-C56654656763}"/>
              </a:ext>
            </a:extLst>
          </p:cNvPr>
          <p:cNvSpPr/>
          <p:nvPr/>
        </p:nvSpPr>
        <p:spPr>
          <a:xfrm>
            <a:off x="2377177" y="2606831"/>
            <a:ext cx="104015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Socket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B0B188A-F67E-4467-8FC1-62557E8531E6}"/>
              </a:ext>
            </a:extLst>
          </p:cNvPr>
          <p:cNvSpPr/>
          <p:nvPr/>
        </p:nvSpPr>
        <p:spPr>
          <a:xfrm rot="10800000">
            <a:off x="1693699" y="2294265"/>
            <a:ext cx="2407107" cy="244966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809DEA-E171-4BEB-8040-0EC253119861}"/>
              </a:ext>
            </a:extLst>
          </p:cNvPr>
          <p:cNvSpPr/>
          <p:nvPr/>
        </p:nvSpPr>
        <p:spPr>
          <a:xfrm>
            <a:off x="2192094" y="2041887"/>
            <a:ext cx="141032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Event Source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65E2B2-0F1B-442D-9A57-79C891780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151"/>
          <a:stretch/>
        </p:blipFill>
        <p:spPr>
          <a:xfrm>
            <a:off x="8335297" y="1014890"/>
            <a:ext cx="3651389" cy="3339436"/>
          </a:xfrm>
          <a:prstGeom prst="rect">
            <a:avLst/>
          </a:prstGeom>
        </p:spPr>
      </p:pic>
      <p:pic>
        <p:nvPicPr>
          <p:cNvPr id="30" name="Picture 6" descr="نتيجة بحث الصور عن Icon docker">
            <a:extLst>
              <a:ext uri="{FF2B5EF4-FFF2-40B4-BE49-F238E27FC236}">
                <a16:creationId xmlns:a16="http://schemas.microsoft.com/office/drawing/2014/main" id="{D0EF2F68-1F50-4E12-B4D3-D34B59A10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886" y="1114043"/>
            <a:ext cx="935089" cy="77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70BC811-C02E-4310-ACDB-FE1A48715254}"/>
              </a:ext>
            </a:extLst>
          </p:cNvPr>
          <p:cNvSpPr/>
          <p:nvPr/>
        </p:nvSpPr>
        <p:spPr>
          <a:xfrm>
            <a:off x="6609989" y="1804056"/>
            <a:ext cx="56868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2569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9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49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03D60B-CA22-4B16-B255-9E4B5038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7" y="0"/>
            <a:ext cx="2240280" cy="900180"/>
          </a:xfrm>
          <a:prstGeom prst="rect">
            <a:avLst/>
          </a:prstGeom>
        </p:spPr>
      </p:pic>
      <p:pic>
        <p:nvPicPr>
          <p:cNvPr id="4" name="Google Shape;186;p35">
            <a:extLst>
              <a:ext uri="{FF2B5EF4-FFF2-40B4-BE49-F238E27FC236}">
                <a16:creationId xmlns:a16="http://schemas.microsoft.com/office/drawing/2014/main" id="{33BAA240-6D35-4E4E-94F3-EF15C533DAD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705470" y="1926953"/>
            <a:ext cx="1117253" cy="112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87;p35">
            <a:extLst>
              <a:ext uri="{FF2B5EF4-FFF2-40B4-BE49-F238E27FC236}">
                <a16:creationId xmlns:a16="http://schemas.microsoft.com/office/drawing/2014/main" id="{A7D64C14-B53D-4AED-82F5-387E134C518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4636" b="4636"/>
          <a:stretch/>
        </p:blipFill>
        <p:spPr>
          <a:xfrm>
            <a:off x="1492434" y="1847906"/>
            <a:ext cx="966061" cy="122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نتيجة بحث الصور عن introduction png">
            <a:extLst>
              <a:ext uri="{FF2B5EF4-FFF2-40B4-BE49-F238E27FC236}">
                <a16:creationId xmlns:a16="http://schemas.microsoft.com/office/drawing/2014/main" id="{9DAD684B-6189-4D92-9876-14DE938D9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45" y="1182359"/>
            <a:ext cx="949923" cy="79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89;p35">
            <a:extLst>
              <a:ext uri="{FF2B5EF4-FFF2-40B4-BE49-F238E27FC236}">
                <a16:creationId xmlns:a16="http://schemas.microsoft.com/office/drawing/2014/main" id="{12AC572E-47C3-4207-869E-1175C0B12309}"/>
              </a:ext>
            </a:extLst>
          </p:cNvPr>
          <p:cNvSpPr txBox="1">
            <a:spLocks/>
          </p:cNvSpPr>
          <p:nvPr/>
        </p:nvSpPr>
        <p:spPr>
          <a:xfrm flipH="1">
            <a:off x="1492434" y="1530360"/>
            <a:ext cx="2530478" cy="87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Introduction: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E2F7">
                    <a:lumMod val="50000"/>
                  </a:srgbClr>
                </a:solidFill>
                <a:effectLst/>
                <a:uLnTx/>
                <a:uFillTx/>
                <a:latin typeface="Work Sans Light"/>
                <a:sym typeface="Work Sans Light"/>
              </a:rPr>
              <a:t>Business Vision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Background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E2F7">
                  <a:lumMod val="50000"/>
                </a:srgbClr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sp>
        <p:nvSpPr>
          <p:cNvPr id="26" name="Google Shape;191;p35">
            <a:extLst>
              <a:ext uri="{FF2B5EF4-FFF2-40B4-BE49-F238E27FC236}">
                <a16:creationId xmlns:a16="http://schemas.microsoft.com/office/drawing/2014/main" id="{6D230C85-01FB-4A53-841A-E9EF03BCCAD6}"/>
              </a:ext>
            </a:extLst>
          </p:cNvPr>
          <p:cNvSpPr txBox="1">
            <a:spLocks/>
          </p:cNvSpPr>
          <p:nvPr/>
        </p:nvSpPr>
        <p:spPr>
          <a:xfrm flipH="1">
            <a:off x="1779796" y="3845689"/>
            <a:ext cx="1961378" cy="122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lang="en-US" sz="2000" b="1" kern="0" dirty="0">
                <a:solidFill>
                  <a:srgbClr val="FFE2F7">
                    <a:lumMod val="50000"/>
                  </a:srgbClr>
                </a:solidFill>
              </a:rPr>
              <a:t>Goals</a:t>
            </a:r>
            <a:r>
              <a:rPr lang="en-US" sz="1800" b="1" kern="0" dirty="0">
                <a:solidFill>
                  <a:srgbClr val="FFE2F7">
                    <a:lumMod val="50000"/>
                  </a:srgbClr>
                </a:solidFill>
              </a:rPr>
              <a:t>: 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Team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Faculty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Students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Companies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27" name="Google Shape;196;p35">
            <a:extLst>
              <a:ext uri="{FF2B5EF4-FFF2-40B4-BE49-F238E27FC236}">
                <a16:creationId xmlns:a16="http://schemas.microsoft.com/office/drawing/2014/main" id="{A2921678-1FA4-483E-9259-53E3026950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793841" y="4152262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97;p35">
            <a:extLst>
              <a:ext uri="{FF2B5EF4-FFF2-40B4-BE49-F238E27FC236}">
                <a16:creationId xmlns:a16="http://schemas.microsoft.com/office/drawing/2014/main" id="{0D5AB845-2AD3-4FD4-A00E-0BAF3371B7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6822" b="6822"/>
          <a:stretch/>
        </p:blipFill>
        <p:spPr>
          <a:xfrm>
            <a:off x="1565620" y="4138962"/>
            <a:ext cx="1087326" cy="1179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10572;p78">
            <a:extLst>
              <a:ext uri="{FF2B5EF4-FFF2-40B4-BE49-F238E27FC236}">
                <a16:creationId xmlns:a16="http://schemas.microsoft.com/office/drawing/2014/main" id="{1CA53357-880F-4D0D-9524-B6C7F46748F6}"/>
              </a:ext>
            </a:extLst>
          </p:cNvPr>
          <p:cNvGrpSpPr/>
          <p:nvPr/>
        </p:nvGrpSpPr>
        <p:grpSpPr>
          <a:xfrm>
            <a:off x="746327" y="3552003"/>
            <a:ext cx="807076" cy="651016"/>
            <a:chOff x="2640993" y="3357835"/>
            <a:chExt cx="365348" cy="364966"/>
          </a:xfrm>
        </p:grpSpPr>
        <p:sp>
          <p:nvSpPr>
            <p:cNvPr id="30" name="Google Shape;10573;p78">
              <a:extLst>
                <a:ext uri="{FF2B5EF4-FFF2-40B4-BE49-F238E27FC236}">
                  <a16:creationId xmlns:a16="http://schemas.microsoft.com/office/drawing/2014/main" id="{779C69C5-149F-441F-BC9C-94FBA4444417}"/>
                </a:ext>
              </a:extLst>
            </p:cNvPr>
            <p:cNvSpPr/>
            <p:nvPr/>
          </p:nvSpPr>
          <p:spPr>
            <a:xfrm>
              <a:off x="2640993" y="3455227"/>
              <a:ext cx="365348" cy="267574"/>
            </a:xfrm>
            <a:custGeom>
              <a:avLst/>
              <a:gdLst/>
              <a:ahLst/>
              <a:cxnLst/>
              <a:rect l="l" t="t" r="r" b="b"/>
              <a:pathLst>
                <a:path w="11479" h="8407" extrusionOk="0">
                  <a:moveTo>
                    <a:pt x="5168" y="2311"/>
                  </a:moveTo>
                  <a:lnTo>
                    <a:pt x="5335" y="4859"/>
                  </a:lnTo>
                  <a:lnTo>
                    <a:pt x="4620" y="4859"/>
                  </a:lnTo>
                  <a:lnTo>
                    <a:pt x="4763" y="2311"/>
                  </a:lnTo>
                  <a:close/>
                  <a:moveTo>
                    <a:pt x="6966" y="2311"/>
                  </a:moveTo>
                  <a:lnTo>
                    <a:pt x="7133" y="4859"/>
                  </a:lnTo>
                  <a:lnTo>
                    <a:pt x="6418" y="4859"/>
                  </a:lnTo>
                  <a:lnTo>
                    <a:pt x="6561" y="2311"/>
                  </a:lnTo>
                  <a:close/>
                  <a:moveTo>
                    <a:pt x="8764" y="2311"/>
                  </a:moveTo>
                  <a:lnTo>
                    <a:pt x="8931" y="4859"/>
                  </a:lnTo>
                  <a:lnTo>
                    <a:pt x="8216" y="4859"/>
                  </a:lnTo>
                  <a:lnTo>
                    <a:pt x="8371" y="2311"/>
                  </a:lnTo>
                  <a:close/>
                  <a:moveTo>
                    <a:pt x="2156" y="5894"/>
                  </a:moveTo>
                  <a:lnTo>
                    <a:pt x="2144" y="6287"/>
                  </a:lnTo>
                  <a:lnTo>
                    <a:pt x="1549" y="6287"/>
                  </a:lnTo>
                  <a:cubicBezTo>
                    <a:pt x="1453" y="6287"/>
                    <a:pt x="1382" y="6359"/>
                    <a:pt x="1382" y="6442"/>
                  </a:cubicBezTo>
                  <a:cubicBezTo>
                    <a:pt x="1382" y="6537"/>
                    <a:pt x="1453" y="6609"/>
                    <a:pt x="1549" y="6609"/>
                  </a:cubicBezTo>
                  <a:lnTo>
                    <a:pt x="2132" y="6609"/>
                  </a:lnTo>
                  <a:lnTo>
                    <a:pt x="2096" y="8073"/>
                  </a:lnTo>
                  <a:lnTo>
                    <a:pt x="822" y="8073"/>
                  </a:lnTo>
                  <a:lnTo>
                    <a:pt x="822" y="6609"/>
                  </a:lnTo>
                  <a:lnTo>
                    <a:pt x="834" y="6609"/>
                  </a:lnTo>
                  <a:cubicBezTo>
                    <a:pt x="918" y="6609"/>
                    <a:pt x="1001" y="6537"/>
                    <a:pt x="1001" y="6442"/>
                  </a:cubicBezTo>
                  <a:cubicBezTo>
                    <a:pt x="1001" y="6359"/>
                    <a:pt x="918" y="6287"/>
                    <a:pt x="834" y="6287"/>
                  </a:cubicBezTo>
                  <a:cubicBezTo>
                    <a:pt x="727" y="6287"/>
                    <a:pt x="644" y="6192"/>
                    <a:pt x="644" y="6085"/>
                  </a:cubicBezTo>
                  <a:cubicBezTo>
                    <a:pt x="644" y="5990"/>
                    <a:pt x="727" y="5894"/>
                    <a:pt x="834" y="5894"/>
                  </a:cubicBezTo>
                  <a:close/>
                  <a:moveTo>
                    <a:pt x="3382" y="334"/>
                  </a:moveTo>
                  <a:lnTo>
                    <a:pt x="3489" y="4859"/>
                  </a:lnTo>
                  <a:lnTo>
                    <a:pt x="3192" y="4859"/>
                  </a:lnTo>
                  <a:cubicBezTo>
                    <a:pt x="2894" y="4859"/>
                    <a:pt x="2668" y="5097"/>
                    <a:pt x="2668" y="5371"/>
                  </a:cubicBezTo>
                  <a:cubicBezTo>
                    <a:pt x="2668" y="5537"/>
                    <a:pt x="2739" y="5668"/>
                    <a:pt x="2846" y="5775"/>
                  </a:cubicBezTo>
                  <a:lnTo>
                    <a:pt x="2846" y="8085"/>
                  </a:lnTo>
                  <a:lnTo>
                    <a:pt x="2454" y="8085"/>
                  </a:lnTo>
                  <a:lnTo>
                    <a:pt x="2632" y="334"/>
                  </a:lnTo>
                  <a:close/>
                  <a:moveTo>
                    <a:pt x="10359" y="5180"/>
                  </a:moveTo>
                  <a:cubicBezTo>
                    <a:pt x="10466" y="5180"/>
                    <a:pt x="10550" y="5275"/>
                    <a:pt x="10550" y="5371"/>
                  </a:cubicBezTo>
                  <a:cubicBezTo>
                    <a:pt x="10550" y="5478"/>
                    <a:pt x="10466" y="5573"/>
                    <a:pt x="10359" y="5573"/>
                  </a:cubicBezTo>
                  <a:lnTo>
                    <a:pt x="10002" y="5573"/>
                  </a:lnTo>
                  <a:cubicBezTo>
                    <a:pt x="9919" y="5573"/>
                    <a:pt x="9835" y="5644"/>
                    <a:pt x="9835" y="5728"/>
                  </a:cubicBezTo>
                  <a:cubicBezTo>
                    <a:pt x="9835" y="5823"/>
                    <a:pt x="9919" y="5894"/>
                    <a:pt x="10002" y="5894"/>
                  </a:cubicBezTo>
                  <a:lnTo>
                    <a:pt x="10371" y="5894"/>
                  </a:lnTo>
                  <a:lnTo>
                    <a:pt x="10371" y="8085"/>
                  </a:lnTo>
                  <a:lnTo>
                    <a:pt x="3156" y="8085"/>
                  </a:lnTo>
                  <a:lnTo>
                    <a:pt x="3156" y="5894"/>
                  </a:lnTo>
                  <a:lnTo>
                    <a:pt x="9288" y="5894"/>
                  </a:lnTo>
                  <a:cubicBezTo>
                    <a:pt x="9383" y="5894"/>
                    <a:pt x="9454" y="5823"/>
                    <a:pt x="9454" y="5728"/>
                  </a:cubicBezTo>
                  <a:cubicBezTo>
                    <a:pt x="9454" y="5644"/>
                    <a:pt x="9383" y="5573"/>
                    <a:pt x="9288" y="5573"/>
                  </a:cubicBezTo>
                  <a:lnTo>
                    <a:pt x="3168" y="5573"/>
                  </a:lnTo>
                  <a:cubicBezTo>
                    <a:pt x="3073" y="5573"/>
                    <a:pt x="2977" y="5478"/>
                    <a:pt x="2977" y="5371"/>
                  </a:cubicBezTo>
                  <a:cubicBezTo>
                    <a:pt x="2977" y="5275"/>
                    <a:pt x="3073" y="5180"/>
                    <a:pt x="3168" y="5180"/>
                  </a:cubicBezTo>
                  <a:close/>
                  <a:moveTo>
                    <a:pt x="2489" y="1"/>
                  </a:moveTo>
                  <a:cubicBezTo>
                    <a:pt x="2394" y="1"/>
                    <a:pt x="2323" y="72"/>
                    <a:pt x="2323" y="168"/>
                  </a:cubicBezTo>
                  <a:lnTo>
                    <a:pt x="2203" y="5561"/>
                  </a:lnTo>
                  <a:lnTo>
                    <a:pt x="882" y="5561"/>
                  </a:lnTo>
                  <a:cubicBezTo>
                    <a:pt x="584" y="5561"/>
                    <a:pt x="358" y="5799"/>
                    <a:pt x="358" y="6085"/>
                  </a:cubicBezTo>
                  <a:cubicBezTo>
                    <a:pt x="358" y="6252"/>
                    <a:pt x="429" y="6383"/>
                    <a:pt x="537" y="6490"/>
                  </a:cubicBezTo>
                  <a:lnTo>
                    <a:pt x="537" y="8085"/>
                  </a:lnTo>
                  <a:lnTo>
                    <a:pt x="168" y="8085"/>
                  </a:lnTo>
                  <a:cubicBezTo>
                    <a:pt x="72" y="8085"/>
                    <a:pt x="1" y="8157"/>
                    <a:pt x="1" y="8252"/>
                  </a:cubicBezTo>
                  <a:cubicBezTo>
                    <a:pt x="1" y="8335"/>
                    <a:pt x="72" y="8407"/>
                    <a:pt x="168" y="8407"/>
                  </a:cubicBezTo>
                  <a:lnTo>
                    <a:pt x="11312" y="8407"/>
                  </a:lnTo>
                  <a:cubicBezTo>
                    <a:pt x="11395" y="8407"/>
                    <a:pt x="11478" y="8335"/>
                    <a:pt x="11478" y="8252"/>
                  </a:cubicBezTo>
                  <a:cubicBezTo>
                    <a:pt x="11431" y="8157"/>
                    <a:pt x="11359" y="8085"/>
                    <a:pt x="11264" y="8085"/>
                  </a:cubicBezTo>
                  <a:lnTo>
                    <a:pt x="10716" y="8085"/>
                  </a:lnTo>
                  <a:lnTo>
                    <a:pt x="10716" y="5775"/>
                  </a:lnTo>
                  <a:cubicBezTo>
                    <a:pt x="10824" y="5668"/>
                    <a:pt x="10895" y="5537"/>
                    <a:pt x="10895" y="5371"/>
                  </a:cubicBezTo>
                  <a:cubicBezTo>
                    <a:pt x="10895" y="5073"/>
                    <a:pt x="10657" y="4859"/>
                    <a:pt x="10371" y="4859"/>
                  </a:cubicBezTo>
                  <a:lnTo>
                    <a:pt x="9276" y="4859"/>
                  </a:lnTo>
                  <a:lnTo>
                    <a:pt x="9109" y="2132"/>
                  </a:lnTo>
                  <a:cubicBezTo>
                    <a:pt x="9109" y="2037"/>
                    <a:pt x="9038" y="1965"/>
                    <a:pt x="8942" y="1965"/>
                  </a:cubicBezTo>
                  <a:lnTo>
                    <a:pt x="8228" y="1965"/>
                  </a:lnTo>
                  <a:cubicBezTo>
                    <a:pt x="8145" y="1965"/>
                    <a:pt x="8073" y="2037"/>
                    <a:pt x="8073" y="2132"/>
                  </a:cubicBezTo>
                  <a:lnTo>
                    <a:pt x="7907" y="4859"/>
                  </a:lnTo>
                  <a:lnTo>
                    <a:pt x="7502" y="4859"/>
                  </a:lnTo>
                  <a:lnTo>
                    <a:pt x="7335" y="2132"/>
                  </a:lnTo>
                  <a:cubicBezTo>
                    <a:pt x="7335" y="2037"/>
                    <a:pt x="7264" y="1965"/>
                    <a:pt x="7168" y="1965"/>
                  </a:cubicBezTo>
                  <a:lnTo>
                    <a:pt x="6466" y="1965"/>
                  </a:lnTo>
                  <a:cubicBezTo>
                    <a:pt x="6371" y="1965"/>
                    <a:pt x="6299" y="2037"/>
                    <a:pt x="6299" y="2132"/>
                  </a:cubicBezTo>
                  <a:lnTo>
                    <a:pt x="6133" y="4859"/>
                  </a:lnTo>
                  <a:lnTo>
                    <a:pt x="5728" y="4859"/>
                  </a:lnTo>
                  <a:lnTo>
                    <a:pt x="5561" y="2132"/>
                  </a:lnTo>
                  <a:cubicBezTo>
                    <a:pt x="5561" y="2037"/>
                    <a:pt x="5490" y="1965"/>
                    <a:pt x="5406" y="1965"/>
                  </a:cubicBezTo>
                  <a:lnTo>
                    <a:pt x="4620" y="1965"/>
                  </a:lnTo>
                  <a:cubicBezTo>
                    <a:pt x="4525" y="1965"/>
                    <a:pt x="4454" y="2037"/>
                    <a:pt x="4454" y="2132"/>
                  </a:cubicBezTo>
                  <a:lnTo>
                    <a:pt x="4287" y="4859"/>
                  </a:lnTo>
                  <a:lnTo>
                    <a:pt x="3823" y="4859"/>
                  </a:lnTo>
                  <a:lnTo>
                    <a:pt x="3716" y="168"/>
                  </a:lnTo>
                  <a:cubicBezTo>
                    <a:pt x="3716" y="72"/>
                    <a:pt x="3644" y="1"/>
                    <a:pt x="356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 dirty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0574;p78">
              <a:extLst>
                <a:ext uri="{FF2B5EF4-FFF2-40B4-BE49-F238E27FC236}">
                  <a16:creationId xmlns:a16="http://schemas.microsoft.com/office/drawing/2014/main" id="{105211BF-C4F4-4A39-869E-A8C6B8C67ED3}"/>
                </a:ext>
              </a:extLst>
            </p:cNvPr>
            <p:cNvSpPr/>
            <p:nvPr/>
          </p:nvSpPr>
          <p:spPr>
            <a:xfrm>
              <a:off x="2724763" y="3357835"/>
              <a:ext cx="280050" cy="136476"/>
            </a:xfrm>
            <a:custGeom>
              <a:avLst/>
              <a:gdLst/>
              <a:ahLst/>
              <a:cxnLst/>
              <a:rect l="l" t="t" r="r" b="b"/>
              <a:pathLst>
                <a:path w="8799" h="4288" extrusionOk="0">
                  <a:moveTo>
                    <a:pt x="6656" y="1"/>
                  </a:moveTo>
                  <a:cubicBezTo>
                    <a:pt x="6156" y="1"/>
                    <a:pt x="5656" y="180"/>
                    <a:pt x="5286" y="501"/>
                  </a:cubicBezTo>
                  <a:cubicBezTo>
                    <a:pt x="5001" y="299"/>
                    <a:pt x="4679" y="168"/>
                    <a:pt x="4322" y="168"/>
                  </a:cubicBezTo>
                  <a:cubicBezTo>
                    <a:pt x="3905" y="168"/>
                    <a:pt x="3501" y="334"/>
                    <a:pt x="3191" y="632"/>
                  </a:cubicBezTo>
                  <a:cubicBezTo>
                    <a:pt x="3036" y="561"/>
                    <a:pt x="2858" y="525"/>
                    <a:pt x="2691" y="525"/>
                  </a:cubicBezTo>
                  <a:cubicBezTo>
                    <a:pt x="2191" y="525"/>
                    <a:pt x="1750" y="822"/>
                    <a:pt x="1548" y="1275"/>
                  </a:cubicBezTo>
                  <a:cubicBezTo>
                    <a:pt x="1476" y="1263"/>
                    <a:pt x="1417" y="1239"/>
                    <a:pt x="1346" y="1239"/>
                  </a:cubicBezTo>
                  <a:cubicBezTo>
                    <a:pt x="1000" y="1239"/>
                    <a:pt x="703" y="1465"/>
                    <a:pt x="584" y="1775"/>
                  </a:cubicBezTo>
                  <a:lnTo>
                    <a:pt x="524" y="1775"/>
                  </a:lnTo>
                  <a:cubicBezTo>
                    <a:pt x="226" y="1775"/>
                    <a:pt x="0" y="2013"/>
                    <a:pt x="0" y="2299"/>
                  </a:cubicBezTo>
                  <a:cubicBezTo>
                    <a:pt x="0" y="2394"/>
                    <a:pt x="72" y="2466"/>
                    <a:pt x="167" y="2466"/>
                  </a:cubicBezTo>
                  <a:cubicBezTo>
                    <a:pt x="262" y="2466"/>
                    <a:pt x="333" y="2394"/>
                    <a:pt x="333" y="2299"/>
                  </a:cubicBezTo>
                  <a:cubicBezTo>
                    <a:pt x="333" y="2192"/>
                    <a:pt x="417" y="2108"/>
                    <a:pt x="524" y="2108"/>
                  </a:cubicBezTo>
                  <a:cubicBezTo>
                    <a:pt x="560" y="2108"/>
                    <a:pt x="584" y="2120"/>
                    <a:pt x="631" y="2144"/>
                  </a:cubicBezTo>
                  <a:cubicBezTo>
                    <a:pt x="649" y="2156"/>
                    <a:pt x="679" y="2162"/>
                    <a:pt x="710" y="2162"/>
                  </a:cubicBezTo>
                  <a:cubicBezTo>
                    <a:pt x="741" y="2162"/>
                    <a:pt x="774" y="2156"/>
                    <a:pt x="798" y="2144"/>
                  </a:cubicBezTo>
                  <a:cubicBezTo>
                    <a:pt x="834" y="2108"/>
                    <a:pt x="881" y="2061"/>
                    <a:pt x="881" y="2001"/>
                  </a:cubicBezTo>
                  <a:cubicBezTo>
                    <a:pt x="893" y="1763"/>
                    <a:pt x="1095" y="1573"/>
                    <a:pt x="1346" y="1573"/>
                  </a:cubicBezTo>
                  <a:cubicBezTo>
                    <a:pt x="1417" y="1573"/>
                    <a:pt x="1488" y="1584"/>
                    <a:pt x="1572" y="1632"/>
                  </a:cubicBezTo>
                  <a:cubicBezTo>
                    <a:pt x="1591" y="1652"/>
                    <a:pt x="1618" y="1661"/>
                    <a:pt x="1646" y="1661"/>
                  </a:cubicBezTo>
                  <a:cubicBezTo>
                    <a:pt x="1669" y="1661"/>
                    <a:pt x="1693" y="1655"/>
                    <a:pt x="1715" y="1644"/>
                  </a:cubicBezTo>
                  <a:cubicBezTo>
                    <a:pt x="1762" y="1632"/>
                    <a:pt x="1810" y="1584"/>
                    <a:pt x="1822" y="1525"/>
                  </a:cubicBezTo>
                  <a:cubicBezTo>
                    <a:pt x="1929" y="1132"/>
                    <a:pt x="2286" y="858"/>
                    <a:pt x="2703" y="858"/>
                  </a:cubicBezTo>
                  <a:cubicBezTo>
                    <a:pt x="2846" y="858"/>
                    <a:pt x="3012" y="906"/>
                    <a:pt x="3143" y="977"/>
                  </a:cubicBezTo>
                  <a:cubicBezTo>
                    <a:pt x="3173" y="997"/>
                    <a:pt x="3207" y="1007"/>
                    <a:pt x="3240" y="1007"/>
                  </a:cubicBezTo>
                  <a:cubicBezTo>
                    <a:pt x="3286" y="1007"/>
                    <a:pt x="3330" y="988"/>
                    <a:pt x="3358" y="953"/>
                  </a:cubicBezTo>
                  <a:cubicBezTo>
                    <a:pt x="3596" y="668"/>
                    <a:pt x="3953" y="501"/>
                    <a:pt x="4322" y="501"/>
                  </a:cubicBezTo>
                  <a:cubicBezTo>
                    <a:pt x="4632" y="501"/>
                    <a:pt x="4941" y="620"/>
                    <a:pt x="5167" y="834"/>
                  </a:cubicBezTo>
                  <a:cubicBezTo>
                    <a:pt x="5197" y="864"/>
                    <a:pt x="5239" y="879"/>
                    <a:pt x="5281" y="879"/>
                  </a:cubicBezTo>
                  <a:cubicBezTo>
                    <a:pt x="5322" y="879"/>
                    <a:pt x="5364" y="864"/>
                    <a:pt x="5394" y="834"/>
                  </a:cubicBezTo>
                  <a:cubicBezTo>
                    <a:pt x="5739" y="501"/>
                    <a:pt x="6179" y="322"/>
                    <a:pt x="6644" y="322"/>
                  </a:cubicBezTo>
                  <a:cubicBezTo>
                    <a:pt x="7644" y="322"/>
                    <a:pt x="8454" y="1144"/>
                    <a:pt x="8454" y="2144"/>
                  </a:cubicBezTo>
                  <a:cubicBezTo>
                    <a:pt x="8454" y="3132"/>
                    <a:pt x="7644" y="3954"/>
                    <a:pt x="6644" y="3954"/>
                  </a:cubicBezTo>
                  <a:cubicBezTo>
                    <a:pt x="5977" y="3954"/>
                    <a:pt x="5382" y="3597"/>
                    <a:pt x="5048" y="3013"/>
                  </a:cubicBezTo>
                  <a:cubicBezTo>
                    <a:pt x="5013" y="2960"/>
                    <a:pt x="4957" y="2933"/>
                    <a:pt x="4891" y="2933"/>
                  </a:cubicBezTo>
                  <a:cubicBezTo>
                    <a:pt x="4869" y="2933"/>
                    <a:pt x="4846" y="2936"/>
                    <a:pt x="4822" y="2942"/>
                  </a:cubicBezTo>
                  <a:cubicBezTo>
                    <a:pt x="4667" y="3013"/>
                    <a:pt x="4489" y="3061"/>
                    <a:pt x="4286" y="3061"/>
                  </a:cubicBezTo>
                  <a:cubicBezTo>
                    <a:pt x="3917" y="3061"/>
                    <a:pt x="3572" y="2894"/>
                    <a:pt x="3322" y="2620"/>
                  </a:cubicBezTo>
                  <a:cubicBezTo>
                    <a:pt x="3284" y="2583"/>
                    <a:pt x="3242" y="2559"/>
                    <a:pt x="3198" y="2559"/>
                  </a:cubicBezTo>
                  <a:cubicBezTo>
                    <a:pt x="3172" y="2559"/>
                    <a:pt x="3146" y="2567"/>
                    <a:pt x="3120" y="2585"/>
                  </a:cubicBezTo>
                  <a:cubicBezTo>
                    <a:pt x="2977" y="2656"/>
                    <a:pt x="2822" y="2704"/>
                    <a:pt x="2667" y="2704"/>
                  </a:cubicBezTo>
                  <a:cubicBezTo>
                    <a:pt x="2381" y="2704"/>
                    <a:pt x="2119" y="2573"/>
                    <a:pt x="1953" y="2346"/>
                  </a:cubicBezTo>
                  <a:cubicBezTo>
                    <a:pt x="1929" y="2299"/>
                    <a:pt x="1881" y="2287"/>
                    <a:pt x="1822" y="2287"/>
                  </a:cubicBezTo>
                  <a:cubicBezTo>
                    <a:pt x="1774" y="2287"/>
                    <a:pt x="1715" y="2323"/>
                    <a:pt x="1691" y="2346"/>
                  </a:cubicBezTo>
                  <a:cubicBezTo>
                    <a:pt x="1596" y="2466"/>
                    <a:pt x="1465" y="2525"/>
                    <a:pt x="1334" y="2525"/>
                  </a:cubicBezTo>
                  <a:cubicBezTo>
                    <a:pt x="1238" y="2525"/>
                    <a:pt x="1167" y="2596"/>
                    <a:pt x="1167" y="2692"/>
                  </a:cubicBezTo>
                  <a:cubicBezTo>
                    <a:pt x="1167" y="2775"/>
                    <a:pt x="1238" y="2858"/>
                    <a:pt x="1334" y="2858"/>
                  </a:cubicBezTo>
                  <a:cubicBezTo>
                    <a:pt x="1512" y="2858"/>
                    <a:pt x="1667" y="2799"/>
                    <a:pt x="1822" y="2692"/>
                  </a:cubicBezTo>
                  <a:cubicBezTo>
                    <a:pt x="2060" y="2918"/>
                    <a:pt x="2358" y="3037"/>
                    <a:pt x="2679" y="3037"/>
                  </a:cubicBezTo>
                  <a:cubicBezTo>
                    <a:pt x="2846" y="3037"/>
                    <a:pt x="3024" y="3001"/>
                    <a:pt x="3179" y="2930"/>
                  </a:cubicBezTo>
                  <a:cubicBezTo>
                    <a:pt x="3477" y="3228"/>
                    <a:pt x="3870" y="3394"/>
                    <a:pt x="4310" y="3394"/>
                  </a:cubicBezTo>
                  <a:cubicBezTo>
                    <a:pt x="4489" y="3394"/>
                    <a:pt x="4667" y="3358"/>
                    <a:pt x="4846" y="3299"/>
                  </a:cubicBezTo>
                  <a:cubicBezTo>
                    <a:pt x="5227" y="3906"/>
                    <a:pt x="5918" y="4287"/>
                    <a:pt x="6644" y="4287"/>
                  </a:cubicBezTo>
                  <a:cubicBezTo>
                    <a:pt x="7834" y="4287"/>
                    <a:pt x="8787" y="3311"/>
                    <a:pt x="8787" y="2144"/>
                  </a:cubicBezTo>
                  <a:cubicBezTo>
                    <a:pt x="8799" y="965"/>
                    <a:pt x="7834" y="1"/>
                    <a:pt x="66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0575;p78">
              <a:extLst>
                <a:ext uri="{FF2B5EF4-FFF2-40B4-BE49-F238E27FC236}">
                  <a16:creationId xmlns:a16="http://schemas.microsoft.com/office/drawing/2014/main" id="{E847E8D1-69AD-4328-817B-E4BF985CAA07}"/>
                </a:ext>
              </a:extLst>
            </p:cNvPr>
            <p:cNvSpPr/>
            <p:nvPr/>
          </p:nvSpPr>
          <p:spPr>
            <a:xfrm>
              <a:off x="2771359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0576;p78">
              <a:extLst>
                <a:ext uri="{FF2B5EF4-FFF2-40B4-BE49-F238E27FC236}">
                  <a16:creationId xmlns:a16="http://schemas.microsoft.com/office/drawing/2014/main" id="{DF4D37A4-F06B-41AC-85E9-783B792F9738}"/>
                </a:ext>
              </a:extLst>
            </p:cNvPr>
            <p:cNvSpPr/>
            <p:nvPr/>
          </p:nvSpPr>
          <p:spPr>
            <a:xfrm>
              <a:off x="2794084" y="3655327"/>
              <a:ext cx="10280" cy="21611"/>
            </a:xfrm>
            <a:custGeom>
              <a:avLst/>
              <a:gdLst/>
              <a:ahLst/>
              <a:cxnLst/>
              <a:rect l="l" t="t" r="r" b="b"/>
              <a:pathLst>
                <a:path w="323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0577;p78">
              <a:extLst>
                <a:ext uri="{FF2B5EF4-FFF2-40B4-BE49-F238E27FC236}">
                  <a16:creationId xmlns:a16="http://schemas.microsoft.com/office/drawing/2014/main" id="{D233776B-C361-4435-B61C-6CFB27EC25EE}"/>
                </a:ext>
              </a:extLst>
            </p:cNvPr>
            <p:cNvSpPr/>
            <p:nvPr/>
          </p:nvSpPr>
          <p:spPr>
            <a:xfrm>
              <a:off x="2816840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22" y="608"/>
                    <a:pt x="322" y="512"/>
                  </a:cubicBezTo>
                  <a:lnTo>
                    <a:pt x="322" y="179"/>
                  </a:lnTo>
                  <a:cubicBezTo>
                    <a:pt x="346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0578;p78">
              <a:extLst>
                <a:ext uri="{FF2B5EF4-FFF2-40B4-BE49-F238E27FC236}">
                  <a16:creationId xmlns:a16="http://schemas.microsoft.com/office/drawing/2014/main" id="{DC7F9D5E-6D45-47A7-9BD0-988FE7E5FB82}"/>
                </a:ext>
              </a:extLst>
            </p:cNvPr>
            <p:cNvSpPr/>
            <p:nvPr/>
          </p:nvSpPr>
          <p:spPr>
            <a:xfrm>
              <a:off x="2839947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7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0579;p78">
              <a:extLst>
                <a:ext uri="{FF2B5EF4-FFF2-40B4-BE49-F238E27FC236}">
                  <a16:creationId xmlns:a16="http://schemas.microsoft.com/office/drawing/2014/main" id="{23B53A8A-0CF7-4FB3-992A-A3F786382A34}"/>
                </a:ext>
              </a:extLst>
            </p:cNvPr>
            <p:cNvSpPr/>
            <p:nvPr/>
          </p:nvSpPr>
          <p:spPr>
            <a:xfrm>
              <a:off x="2862672" y="3655327"/>
              <a:ext cx="10662" cy="21611"/>
            </a:xfrm>
            <a:custGeom>
              <a:avLst/>
              <a:gdLst/>
              <a:ahLst/>
              <a:cxnLst/>
              <a:rect l="l" t="t" r="r" b="b"/>
              <a:pathLst>
                <a:path w="335" h="679" extrusionOk="0">
                  <a:moveTo>
                    <a:pt x="168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72" y="679"/>
                    <a:pt x="168" y="679"/>
                  </a:cubicBezTo>
                  <a:cubicBezTo>
                    <a:pt x="251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0580;p78">
              <a:extLst>
                <a:ext uri="{FF2B5EF4-FFF2-40B4-BE49-F238E27FC236}">
                  <a16:creationId xmlns:a16="http://schemas.microsoft.com/office/drawing/2014/main" id="{8457C999-C501-4EA5-B659-5166539B6853}"/>
                </a:ext>
              </a:extLst>
            </p:cNvPr>
            <p:cNvSpPr/>
            <p:nvPr/>
          </p:nvSpPr>
          <p:spPr>
            <a:xfrm>
              <a:off x="2885429" y="3655327"/>
              <a:ext cx="11012" cy="21611"/>
            </a:xfrm>
            <a:custGeom>
              <a:avLst/>
              <a:gdLst/>
              <a:ahLst/>
              <a:cxnLst/>
              <a:rect l="l" t="t" r="r" b="b"/>
              <a:pathLst>
                <a:path w="346" h="679" extrusionOk="0">
                  <a:moveTo>
                    <a:pt x="167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0581;p78">
              <a:extLst>
                <a:ext uri="{FF2B5EF4-FFF2-40B4-BE49-F238E27FC236}">
                  <a16:creationId xmlns:a16="http://schemas.microsoft.com/office/drawing/2014/main" id="{4E4877C5-AB9E-43B1-8314-35F756CECA26}"/>
                </a:ext>
              </a:extLst>
            </p:cNvPr>
            <p:cNvSpPr/>
            <p:nvPr/>
          </p:nvSpPr>
          <p:spPr>
            <a:xfrm>
              <a:off x="2908535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lnTo>
                    <a:pt x="1" y="512"/>
                  </a:lnTo>
                  <a:cubicBezTo>
                    <a:pt x="1" y="608"/>
                    <a:pt x="84" y="679"/>
                    <a:pt x="167" y="679"/>
                  </a:cubicBezTo>
                  <a:cubicBezTo>
                    <a:pt x="263" y="679"/>
                    <a:pt x="334" y="608"/>
                    <a:pt x="334" y="512"/>
                  </a:cubicBezTo>
                  <a:lnTo>
                    <a:pt x="334" y="179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0582;p78">
              <a:extLst>
                <a:ext uri="{FF2B5EF4-FFF2-40B4-BE49-F238E27FC236}">
                  <a16:creationId xmlns:a16="http://schemas.microsoft.com/office/drawing/2014/main" id="{947001CA-501B-40F8-99E6-2927456A5BE8}"/>
                </a:ext>
              </a:extLst>
            </p:cNvPr>
            <p:cNvSpPr/>
            <p:nvPr/>
          </p:nvSpPr>
          <p:spPr>
            <a:xfrm>
              <a:off x="2931292" y="3655327"/>
              <a:ext cx="10630" cy="21611"/>
            </a:xfrm>
            <a:custGeom>
              <a:avLst/>
              <a:gdLst/>
              <a:ahLst/>
              <a:cxnLst/>
              <a:rect l="l" t="t" r="r" b="b"/>
              <a:pathLst>
                <a:path w="334" h="679" extrusionOk="0">
                  <a:moveTo>
                    <a:pt x="167" y="0"/>
                  </a:moveTo>
                  <a:cubicBezTo>
                    <a:pt x="71" y="0"/>
                    <a:pt x="0" y="72"/>
                    <a:pt x="0" y="155"/>
                  </a:cubicBezTo>
                  <a:lnTo>
                    <a:pt x="0" y="512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62" y="679"/>
                    <a:pt x="333" y="608"/>
                    <a:pt x="333" y="512"/>
                  </a:cubicBezTo>
                  <a:lnTo>
                    <a:pt x="333" y="179"/>
                  </a:lnTo>
                  <a:cubicBezTo>
                    <a:pt x="333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0" name="Google Shape;186;p35">
            <a:extLst>
              <a:ext uri="{FF2B5EF4-FFF2-40B4-BE49-F238E27FC236}">
                <a16:creationId xmlns:a16="http://schemas.microsoft.com/office/drawing/2014/main" id="{6F1416A1-DF24-4851-9B60-5ACC49C3DC0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4125066" y="1861559"/>
            <a:ext cx="1117253" cy="112590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189;p35">
            <a:extLst>
              <a:ext uri="{FF2B5EF4-FFF2-40B4-BE49-F238E27FC236}">
                <a16:creationId xmlns:a16="http://schemas.microsoft.com/office/drawing/2014/main" id="{295C2172-8357-4EA2-9972-E75E17B431A7}"/>
              </a:ext>
            </a:extLst>
          </p:cNvPr>
          <p:cNvSpPr txBox="1">
            <a:spLocks/>
          </p:cNvSpPr>
          <p:nvPr/>
        </p:nvSpPr>
        <p:spPr>
          <a:xfrm flipH="1">
            <a:off x="5016451" y="1496465"/>
            <a:ext cx="3288744" cy="134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lang="en-US" sz="1600" b="1" kern="0" dirty="0">
                <a:solidFill>
                  <a:srgbClr val="30FCF1"/>
                </a:solidFill>
              </a:rPr>
              <a:t>Microservices Analysis: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E2F7">
                    <a:lumMod val="50000"/>
                  </a:srgbClr>
                </a:solidFill>
                <a:effectLst/>
                <a:uLnTx/>
                <a:uFillTx/>
                <a:latin typeface="Work Sans Light"/>
                <a:sym typeface="Work Sans Light"/>
              </a:rPr>
              <a:t>Conceptual Model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Backend for Frontend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E2F7">
                  <a:lumMod val="50000"/>
                </a:srgbClr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Mapping work to DevOps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Team Effort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44" name="Google Shape;199;p35">
            <a:extLst>
              <a:ext uri="{FF2B5EF4-FFF2-40B4-BE49-F238E27FC236}">
                <a16:creationId xmlns:a16="http://schemas.microsoft.com/office/drawing/2014/main" id="{D02BD9E3-EF4C-4A02-A8FE-3167063FDDC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6747" b="6747"/>
          <a:stretch/>
        </p:blipFill>
        <p:spPr>
          <a:xfrm>
            <a:off x="4789602" y="1807829"/>
            <a:ext cx="1087361" cy="117963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191;p35">
            <a:extLst>
              <a:ext uri="{FF2B5EF4-FFF2-40B4-BE49-F238E27FC236}">
                <a16:creationId xmlns:a16="http://schemas.microsoft.com/office/drawing/2014/main" id="{F55A353C-2CBB-4CF0-9E11-3016B0585BA0}"/>
              </a:ext>
            </a:extLst>
          </p:cNvPr>
          <p:cNvSpPr txBox="1">
            <a:spLocks/>
          </p:cNvSpPr>
          <p:nvPr/>
        </p:nvSpPr>
        <p:spPr>
          <a:xfrm flipH="1">
            <a:off x="4928112" y="3897290"/>
            <a:ext cx="3288744" cy="122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lang="en-US" sz="1800" b="1" kern="0" dirty="0">
                <a:solidFill>
                  <a:srgbClr val="FFE2F7">
                    <a:lumMod val="50000"/>
                  </a:srgbClr>
                </a:solidFill>
              </a:rPr>
              <a:t>Develop &amp; Design</a:t>
            </a:r>
            <a:r>
              <a:rPr lang="en-US" sz="1600" b="1" kern="0" dirty="0">
                <a:solidFill>
                  <a:srgbClr val="FFE2F7">
                    <a:lumMod val="50000"/>
                  </a:srgbClr>
                </a:solidFill>
              </a:rPr>
              <a:t>: 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Microservices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Architecture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Bad vs Best Practices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Design Patterns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50" name="Google Shape;196;p35">
            <a:extLst>
              <a:ext uri="{FF2B5EF4-FFF2-40B4-BE49-F238E27FC236}">
                <a16:creationId xmlns:a16="http://schemas.microsoft.com/office/drawing/2014/main" id="{7E6CF8DA-2424-4B3F-A85B-8A5D67FB97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3962215" y="4255437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186;p35">
            <a:extLst>
              <a:ext uri="{FF2B5EF4-FFF2-40B4-BE49-F238E27FC236}">
                <a16:creationId xmlns:a16="http://schemas.microsoft.com/office/drawing/2014/main" id="{E74A1A40-04A9-4D9E-A5E5-68DE833CA21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8311548" y="1828405"/>
            <a:ext cx="1117253" cy="112590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189;p35">
            <a:extLst>
              <a:ext uri="{FF2B5EF4-FFF2-40B4-BE49-F238E27FC236}">
                <a16:creationId xmlns:a16="http://schemas.microsoft.com/office/drawing/2014/main" id="{19BD645A-7293-47E0-AD36-D0BB20786877}"/>
              </a:ext>
            </a:extLst>
          </p:cNvPr>
          <p:cNvSpPr txBox="1">
            <a:spLocks/>
          </p:cNvSpPr>
          <p:nvPr/>
        </p:nvSpPr>
        <p:spPr>
          <a:xfrm flipH="1">
            <a:off x="9157545" y="1530360"/>
            <a:ext cx="3288744" cy="1340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Deployment</a:t>
            </a:r>
            <a:r>
              <a:rPr lang="en-US" sz="1800" b="1" kern="0" dirty="0">
                <a:solidFill>
                  <a:srgbClr val="30FCF1"/>
                </a:solidFill>
              </a:rPr>
              <a:t>: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E2F7">
                    <a:lumMod val="50000"/>
                  </a:srgbClr>
                </a:solidFill>
                <a:effectLst/>
                <a:uLnTx/>
                <a:uFillTx/>
                <a:latin typeface="Work Sans Light"/>
                <a:sym typeface="Work Sans Light"/>
              </a:rPr>
              <a:t>Docker Compose</a:t>
            </a: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Azure Cloud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FFE2F7">
                  <a:lumMod val="50000"/>
                </a:srgbClr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lvl="1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Integration of</a:t>
            </a:r>
            <a:endParaRPr lang="ar-EG" sz="1400" b="1" kern="0" dirty="0">
              <a:solidFill>
                <a:srgbClr val="FFE2F7">
                  <a:lumMod val="50000"/>
                </a:srgbClr>
              </a:solidFill>
            </a:endParaRPr>
          </a:p>
          <a:p>
            <a:pPr marL="609600" lvl="1" indent="0" algn="l" defTabSz="914400">
              <a:buClr>
                <a:srgbClr val="30FCF1"/>
              </a:buClr>
            </a:pPr>
            <a:r>
              <a:rPr lang="ar-EG" sz="1400" b="1" kern="0" dirty="0">
                <a:solidFill>
                  <a:srgbClr val="FFE2F7">
                    <a:lumMod val="50000"/>
                  </a:srgbClr>
                </a:solidFill>
              </a:rPr>
              <a:t>      </a:t>
            </a:r>
            <a:r>
              <a:rPr lang="en-US" sz="1400" b="1" kern="0" dirty="0">
                <a:solidFill>
                  <a:srgbClr val="FFE2F7">
                    <a:lumMod val="50000"/>
                  </a:srgbClr>
                </a:solidFill>
              </a:rPr>
              <a:t> Components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FFE2F7">
                    <a:lumMod val="50000"/>
                  </a:srgbClr>
                </a:solidFill>
                <a:effectLst/>
                <a:uLnTx/>
                <a:uFillTx/>
                <a:latin typeface="Work Sans Light"/>
                <a:sym typeface="Work Sans Light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sp>
        <p:nvSpPr>
          <p:cNvPr id="81" name="Google Shape;191;p35">
            <a:extLst>
              <a:ext uri="{FF2B5EF4-FFF2-40B4-BE49-F238E27FC236}">
                <a16:creationId xmlns:a16="http://schemas.microsoft.com/office/drawing/2014/main" id="{412DE899-B6F6-43DC-85F7-BA08520D5772}"/>
              </a:ext>
            </a:extLst>
          </p:cNvPr>
          <p:cNvSpPr txBox="1">
            <a:spLocks/>
          </p:cNvSpPr>
          <p:nvPr/>
        </p:nvSpPr>
        <p:spPr>
          <a:xfrm flipH="1">
            <a:off x="9082618" y="3972325"/>
            <a:ext cx="3288744" cy="122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None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457200" marR="0" lvl="0" indent="-3048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lang="en-US" sz="1800" b="1" kern="0" dirty="0">
                <a:solidFill>
                  <a:srgbClr val="FFE2F7">
                    <a:lumMod val="50000"/>
                  </a:srgbClr>
                </a:solidFill>
              </a:rPr>
              <a:t>Results</a:t>
            </a:r>
            <a:endParaRPr lang="en-US" b="1" kern="0" dirty="0">
              <a:solidFill>
                <a:srgbClr val="FFE2F7">
                  <a:lumMod val="50000"/>
                </a:srgbClr>
              </a:solidFill>
            </a:endParaRP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Composite UIs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Swagger API</a:t>
            </a: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CI/CD Badges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r>
              <a:rPr lang="en-US" sz="1400" b="1" kern="0" dirty="0">
                <a:solidFill>
                  <a:srgbClr val="30FCF1"/>
                </a:solidFill>
              </a:rPr>
              <a:t>Simple Demo 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  <a:p>
            <a:pPr marL="781050" lvl="1" indent="-171450" algn="l" defTabSz="914400">
              <a:buClr>
                <a:srgbClr val="30FCF1"/>
              </a:buClr>
              <a:buFont typeface="Arial" panose="020B0604020202020204" pitchFamily="34" charset="0"/>
              <a:buChar char="•"/>
            </a:pP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82" name="Google Shape;196;p35">
            <a:extLst>
              <a:ext uri="{FF2B5EF4-FFF2-40B4-BE49-F238E27FC236}">
                <a16:creationId xmlns:a16="http://schemas.microsoft.com/office/drawing/2014/main" id="{F4A17C5F-1697-464B-BB50-08C258D3761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7911" b="7920"/>
          <a:stretch/>
        </p:blipFill>
        <p:spPr>
          <a:xfrm>
            <a:off x="8122749" y="4255437"/>
            <a:ext cx="1139822" cy="114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201;p35">
            <a:extLst>
              <a:ext uri="{FF2B5EF4-FFF2-40B4-BE49-F238E27FC236}">
                <a16:creationId xmlns:a16="http://schemas.microsoft.com/office/drawing/2014/main" id="{037DEDD1-DA69-40C2-B2B3-892CC77C3A8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705" b="2705"/>
          <a:stretch/>
        </p:blipFill>
        <p:spPr>
          <a:xfrm>
            <a:off x="4667091" y="4175670"/>
            <a:ext cx="1212175" cy="131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1226;p66">
            <a:extLst>
              <a:ext uri="{FF2B5EF4-FFF2-40B4-BE49-F238E27FC236}">
                <a16:creationId xmlns:a16="http://schemas.microsoft.com/office/drawing/2014/main" id="{1FC0CF0A-7ADE-4C4C-9CC3-469B2B45BEE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070691" y="1760657"/>
            <a:ext cx="970510" cy="131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1227;p66">
            <a:extLst>
              <a:ext uri="{FF2B5EF4-FFF2-40B4-BE49-F238E27FC236}">
                <a16:creationId xmlns:a16="http://schemas.microsoft.com/office/drawing/2014/main" id="{D2B7C231-2923-4F5F-A37A-8C1A20C7F16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850090" y="4172047"/>
            <a:ext cx="1139822" cy="131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4" descr="نتيجة بحث الصور عن System Analysis PNG">
            <a:extLst>
              <a:ext uri="{FF2B5EF4-FFF2-40B4-BE49-F238E27FC236}">
                <a16:creationId xmlns:a16="http://schemas.microsoft.com/office/drawing/2014/main" id="{CFF551D1-FBCF-4659-A0FD-B027025F3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257" y="1183768"/>
            <a:ext cx="715402" cy="71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نتيجة بحث الصور عن implementation icon png">
            <a:extLst>
              <a:ext uri="{FF2B5EF4-FFF2-40B4-BE49-F238E27FC236}">
                <a16:creationId xmlns:a16="http://schemas.microsoft.com/office/drawing/2014/main" id="{B5B95F48-9FA3-4BA1-BB3D-C28771DDD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9750" y="3567982"/>
            <a:ext cx="767321" cy="76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نتيجة بحث الصور عن deployment icon">
            <a:extLst>
              <a:ext uri="{FF2B5EF4-FFF2-40B4-BE49-F238E27FC236}">
                <a16:creationId xmlns:a16="http://schemas.microsoft.com/office/drawing/2014/main" id="{3619886B-6DCE-4BE2-B5A7-CD16D7109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021" y="1117182"/>
            <a:ext cx="977694" cy="97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نتيجة بحث الصور عن Results png">
            <a:extLst>
              <a:ext uri="{FF2B5EF4-FFF2-40B4-BE49-F238E27FC236}">
                <a16:creationId xmlns:a16="http://schemas.microsoft.com/office/drawing/2014/main" id="{91DEFB78-55ED-48FB-ABC9-1E56F0668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689" y="3444513"/>
            <a:ext cx="1019655" cy="101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6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  <p:bldP spid="43" grpId="0"/>
      <p:bldP spid="49" grpId="0"/>
      <p:bldP spid="65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06;p36">
            <a:extLst>
              <a:ext uri="{FF2B5EF4-FFF2-40B4-BE49-F238E27FC236}">
                <a16:creationId xmlns:a16="http://schemas.microsoft.com/office/drawing/2014/main" id="{0EB7C78F-83F8-4F46-9AE0-71BD81A2F4B2}"/>
              </a:ext>
            </a:extLst>
          </p:cNvPr>
          <p:cNvSpPr txBox="1">
            <a:spLocks noGrp="1"/>
          </p:cNvSpPr>
          <p:nvPr/>
        </p:nvSpPr>
        <p:spPr>
          <a:xfrm flipH="1">
            <a:off x="4901155" y="3937864"/>
            <a:ext cx="3253923" cy="498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Righteous"/>
              <a:buNone/>
              <a:defRPr sz="120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lvl="0" defTabSz="914400">
              <a:buClr>
                <a:srgbClr val="FFFFFF"/>
              </a:buClr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Work Sans Light"/>
                <a:sym typeface="Work Sans Light"/>
              </a:rPr>
              <a:t>—</a:t>
            </a:r>
            <a:r>
              <a:rPr lang="en-US" sz="2400" dirty="0"/>
              <a:t>Sam Newman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sp>
        <p:nvSpPr>
          <p:cNvPr id="11" name="Google Shape;207;p36">
            <a:extLst>
              <a:ext uri="{FF2B5EF4-FFF2-40B4-BE49-F238E27FC236}">
                <a16:creationId xmlns:a16="http://schemas.microsoft.com/office/drawing/2014/main" id="{A9A708EE-082C-4F8D-8F05-BC7E9B6572CF}"/>
              </a:ext>
            </a:extLst>
          </p:cNvPr>
          <p:cNvSpPr txBox="1">
            <a:spLocks noGrp="1"/>
          </p:cNvSpPr>
          <p:nvPr/>
        </p:nvSpPr>
        <p:spPr>
          <a:xfrm flipH="1">
            <a:off x="4901155" y="2559977"/>
            <a:ext cx="5855645" cy="1419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Work Sans Light"/>
              <a:buNone/>
              <a:defRPr sz="1800" b="0" i="0" u="none" strike="noStrike" cap="none">
                <a:solidFill>
                  <a:schemeClr val="accen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Work Sans Light"/>
              <a:buNone/>
              <a:defRPr sz="16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lvl="0" indent="0" defTabSz="914400">
              <a:buClr>
                <a:srgbClr val="30FCF1"/>
              </a:buClr>
            </a:pP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Varela Round"/>
                <a:sym typeface="Varela Round"/>
              </a:rPr>
              <a:t>“</a:t>
            </a:r>
            <a:r>
              <a:rPr lang="en-US" sz="2400" kern="0" dirty="0">
                <a:solidFill>
                  <a:srgbClr val="30FCF1"/>
                </a:solidFill>
              </a:rPr>
              <a:t>If you are working in an organization that places lots of restrictions on how developers can do their work, then microservices may not be for you</a:t>
            </a:r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Varela Round"/>
                <a:sym typeface="Varela Round"/>
              </a:rPr>
              <a:t>.”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Varela Round"/>
              <a:sym typeface="Varela Round"/>
            </a:endParaRPr>
          </a:p>
        </p:txBody>
      </p:sp>
      <p:pic>
        <p:nvPicPr>
          <p:cNvPr id="12" name="Google Shape;208;p36">
            <a:extLst>
              <a:ext uri="{FF2B5EF4-FFF2-40B4-BE49-F238E27FC236}">
                <a16:creationId xmlns:a16="http://schemas.microsoft.com/office/drawing/2014/main" id="{DE7CA012-676B-4FC4-8E88-666511C3693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479312" y="1724036"/>
            <a:ext cx="2819754" cy="370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09;p36">
            <a:extLst>
              <a:ext uri="{FF2B5EF4-FFF2-40B4-BE49-F238E27FC236}">
                <a16:creationId xmlns:a16="http://schemas.microsoft.com/office/drawing/2014/main" id="{76EA6A90-DB3B-48D1-A717-F1C418AC51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441753">
            <a:off x="5982317" y="-53156"/>
            <a:ext cx="707924" cy="55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210;p36">
            <a:extLst>
              <a:ext uri="{FF2B5EF4-FFF2-40B4-BE49-F238E27FC236}">
                <a16:creationId xmlns:a16="http://schemas.microsoft.com/office/drawing/2014/main" id="{9359590B-FE23-4642-A55A-2D60394F12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0125">
            <a:off x="6968194" y="5431907"/>
            <a:ext cx="1721568" cy="145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11;p36">
            <a:extLst>
              <a:ext uri="{FF2B5EF4-FFF2-40B4-BE49-F238E27FC236}">
                <a16:creationId xmlns:a16="http://schemas.microsoft.com/office/drawing/2014/main" id="{EDB582EF-7CA8-4968-A62E-27F3D5DBF3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487265">
            <a:off x="9507567" y="1649788"/>
            <a:ext cx="947047" cy="751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212;p36">
            <a:extLst>
              <a:ext uri="{FF2B5EF4-FFF2-40B4-BE49-F238E27FC236}">
                <a16:creationId xmlns:a16="http://schemas.microsoft.com/office/drawing/2014/main" id="{5D2D6300-C1ED-4D99-AB03-AEBD7055EEF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19429">
            <a:off x="9841589" y="3837735"/>
            <a:ext cx="1693747" cy="1820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نتيجة بحث الصور عن Sam Newman">
            <a:extLst>
              <a:ext uri="{FF2B5EF4-FFF2-40B4-BE49-F238E27FC236}">
                <a16:creationId xmlns:a16="http://schemas.microsoft.com/office/drawing/2014/main" id="{A1BC775C-079A-4C0E-88B4-B73056E0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37" y="2025745"/>
            <a:ext cx="2857500" cy="28575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9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D89124C-7FB4-4212-8BA0-C4354E04DF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7000">
                <a:schemeClr val="bg1"/>
              </a:gs>
              <a:gs pos="89000">
                <a:schemeClr val="bg2">
                  <a:lumMod val="75000"/>
                </a:schemeClr>
              </a:gs>
              <a:gs pos="99000">
                <a:schemeClr val="bg2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oogle Shape;220;p37">
            <a:extLst>
              <a:ext uri="{FF2B5EF4-FFF2-40B4-BE49-F238E27FC236}">
                <a16:creationId xmlns:a16="http://schemas.microsoft.com/office/drawing/2014/main" id="{02A42C14-C143-42CF-BCFD-1B7488A726F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7911" b="7920"/>
          <a:stretch/>
        </p:blipFill>
        <p:spPr>
          <a:xfrm>
            <a:off x="6406025" y="2576614"/>
            <a:ext cx="3797600" cy="38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221;p37">
            <a:extLst>
              <a:ext uri="{FF2B5EF4-FFF2-40B4-BE49-F238E27FC236}">
                <a16:creationId xmlns:a16="http://schemas.microsoft.com/office/drawing/2014/main" id="{687A5793-B193-427D-9027-971B981D15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661" b="4643"/>
          <a:stretch/>
        </p:blipFill>
        <p:spPr>
          <a:xfrm>
            <a:off x="8985600" y="2360364"/>
            <a:ext cx="3342575" cy="424887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17;p37">
            <a:extLst>
              <a:ext uri="{FF2B5EF4-FFF2-40B4-BE49-F238E27FC236}">
                <a16:creationId xmlns:a16="http://schemas.microsoft.com/office/drawing/2014/main" id="{24318A4C-AEB1-449A-87FB-EE8580D7E8DB}"/>
              </a:ext>
            </a:extLst>
          </p:cNvPr>
          <p:cNvSpPr txBox="1">
            <a:spLocks/>
          </p:cNvSpPr>
          <p:nvPr/>
        </p:nvSpPr>
        <p:spPr>
          <a:xfrm>
            <a:off x="585755" y="2394589"/>
            <a:ext cx="4251420" cy="76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ighteous"/>
              <a:buNone/>
              <a:defRPr sz="1800" b="0" i="0" u="none" strike="noStrike" cap="none">
                <a:solidFill>
                  <a:srgbClr val="434343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Varela Round"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Introduction</a:t>
            </a: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9" name="Google Shape;218;p37">
            <a:extLst>
              <a:ext uri="{FF2B5EF4-FFF2-40B4-BE49-F238E27FC236}">
                <a16:creationId xmlns:a16="http://schemas.microsoft.com/office/drawing/2014/main" id="{A346EB98-3DA1-423E-87B4-C771C8B46A04}"/>
              </a:ext>
            </a:extLst>
          </p:cNvPr>
          <p:cNvSpPr txBox="1">
            <a:spLocks/>
          </p:cNvSpPr>
          <p:nvPr/>
        </p:nvSpPr>
        <p:spPr>
          <a:xfrm>
            <a:off x="652950" y="3118302"/>
            <a:ext cx="2559900" cy="1246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Work Sans Light"/>
              <a:buNone/>
              <a:defRPr sz="14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Work Sans Light"/>
              <a:buNone/>
              <a:defRPr sz="10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kern="0" dirty="0">
                <a:solidFill>
                  <a:srgbClr val="30FCF1"/>
                </a:solidFill>
              </a:rPr>
              <a:t>Business Vision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FCF1"/>
              </a:buClr>
              <a:buSzPts val="14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Background</a:t>
            </a:r>
          </a:p>
        </p:txBody>
      </p:sp>
      <p:sp>
        <p:nvSpPr>
          <p:cNvPr id="10" name="Google Shape;219;p37">
            <a:extLst>
              <a:ext uri="{FF2B5EF4-FFF2-40B4-BE49-F238E27FC236}">
                <a16:creationId xmlns:a16="http://schemas.microsoft.com/office/drawing/2014/main" id="{4BA8613D-7EA7-4363-9BC8-B7A8AB4930E4}"/>
              </a:ext>
            </a:extLst>
          </p:cNvPr>
          <p:cNvSpPr txBox="1">
            <a:spLocks/>
          </p:cNvSpPr>
          <p:nvPr/>
        </p:nvSpPr>
        <p:spPr>
          <a:xfrm>
            <a:off x="635950" y="1714374"/>
            <a:ext cx="83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Varela Round"/>
              <a:buNone/>
              <a:defRPr sz="30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500"/>
              <a:buFont typeface="Varela Round"/>
              <a:buNone/>
              <a:tabLst/>
              <a:defRPr/>
            </a:pPr>
            <a:r>
              <a:rPr kumimoji="0" lang="en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554939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94;p55">
            <a:extLst>
              <a:ext uri="{FF2B5EF4-FFF2-40B4-BE49-F238E27FC236}">
                <a16:creationId xmlns:a16="http://schemas.microsoft.com/office/drawing/2014/main" id="{735EEF2D-CA83-4CA4-B3F8-769BD10E64F5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32220" y="639254"/>
            <a:ext cx="3557126" cy="155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96;p55">
            <a:extLst>
              <a:ext uri="{FF2B5EF4-FFF2-40B4-BE49-F238E27FC236}">
                <a16:creationId xmlns:a16="http://schemas.microsoft.com/office/drawing/2014/main" id="{C4DBC7E0-99F1-4600-86F4-575A9F6726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3182" y="1944549"/>
            <a:ext cx="3375582" cy="14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698;p55">
            <a:extLst>
              <a:ext uri="{FF2B5EF4-FFF2-40B4-BE49-F238E27FC236}">
                <a16:creationId xmlns:a16="http://schemas.microsoft.com/office/drawing/2014/main" id="{26B8905F-1C53-46BF-AE4D-FDFC5F76F74D}"/>
              </a:ext>
            </a:extLst>
          </p:cNvPr>
          <p:cNvSpPr txBox="1">
            <a:spLocks/>
          </p:cNvSpPr>
          <p:nvPr/>
        </p:nvSpPr>
        <p:spPr>
          <a:xfrm>
            <a:off x="2035524" y="1229495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Skills Building</a:t>
            </a:r>
          </a:p>
        </p:txBody>
      </p:sp>
      <p:sp>
        <p:nvSpPr>
          <p:cNvPr id="73" name="Google Shape;699;p55">
            <a:extLst>
              <a:ext uri="{FF2B5EF4-FFF2-40B4-BE49-F238E27FC236}">
                <a16:creationId xmlns:a16="http://schemas.microsoft.com/office/drawing/2014/main" id="{AF26D797-1C07-41C6-B08D-394F2275D0B6}"/>
              </a:ext>
            </a:extLst>
          </p:cNvPr>
          <p:cNvSpPr txBox="1">
            <a:spLocks/>
          </p:cNvSpPr>
          <p:nvPr/>
        </p:nvSpPr>
        <p:spPr>
          <a:xfrm>
            <a:off x="1588123" y="1790946"/>
            <a:ext cx="2440701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The Student can be trained by Internal vs External Courses</a:t>
            </a:r>
          </a:p>
        </p:txBody>
      </p:sp>
      <p:sp>
        <p:nvSpPr>
          <p:cNvPr id="76" name="Google Shape;702;p55">
            <a:extLst>
              <a:ext uri="{FF2B5EF4-FFF2-40B4-BE49-F238E27FC236}">
                <a16:creationId xmlns:a16="http://schemas.microsoft.com/office/drawing/2014/main" id="{26138F91-AA11-42F7-94C6-2DA88419DB7D}"/>
              </a:ext>
            </a:extLst>
          </p:cNvPr>
          <p:cNvSpPr txBox="1">
            <a:spLocks/>
          </p:cNvSpPr>
          <p:nvPr/>
        </p:nvSpPr>
        <p:spPr>
          <a:xfrm>
            <a:off x="6679410" y="2394555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Entertainment</a:t>
            </a:r>
          </a:p>
        </p:txBody>
      </p:sp>
      <p:sp>
        <p:nvSpPr>
          <p:cNvPr id="77" name="Google Shape;703;p55">
            <a:extLst>
              <a:ext uri="{FF2B5EF4-FFF2-40B4-BE49-F238E27FC236}">
                <a16:creationId xmlns:a16="http://schemas.microsoft.com/office/drawing/2014/main" id="{17D35DAC-B9F4-43DD-A64E-CDCB635124F2}"/>
              </a:ext>
            </a:extLst>
          </p:cNvPr>
          <p:cNvSpPr txBox="1">
            <a:spLocks/>
          </p:cNvSpPr>
          <p:nvPr/>
        </p:nvSpPr>
        <p:spPr>
          <a:xfrm>
            <a:off x="6380320" y="2976197"/>
            <a:ext cx="2278444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The Competitions between the students from everywhere</a:t>
            </a:r>
          </a:p>
        </p:txBody>
      </p:sp>
      <p:grpSp>
        <p:nvGrpSpPr>
          <p:cNvPr id="127" name="Google Shape;10267;p78">
            <a:extLst>
              <a:ext uri="{FF2B5EF4-FFF2-40B4-BE49-F238E27FC236}">
                <a16:creationId xmlns:a16="http://schemas.microsoft.com/office/drawing/2014/main" id="{1B21C73D-6113-4408-9F73-FC155F23803D}"/>
              </a:ext>
            </a:extLst>
          </p:cNvPr>
          <p:cNvGrpSpPr/>
          <p:nvPr/>
        </p:nvGrpSpPr>
        <p:grpSpPr>
          <a:xfrm>
            <a:off x="5839039" y="2349633"/>
            <a:ext cx="355883" cy="489415"/>
            <a:chOff x="2722090" y="2890162"/>
            <a:chExt cx="238770" cy="371841"/>
          </a:xfrm>
        </p:grpSpPr>
        <p:sp>
          <p:nvSpPr>
            <p:cNvPr id="128" name="Google Shape;10268;p78">
              <a:extLst>
                <a:ext uri="{FF2B5EF4-FFF2-40B4-BE49-F238E27FC236}">
                  <a16:creationId xmlns:a16="http://schemas.microsoft.com/office/drawing/2014/main" id="{41887B04-19C3-49B7-AAED-93D95F621D69}"/>
                </a:ext>
              </a:extLst>
            </p:cNvPr>
            <p:cNvSpPr/>
            <p:nvPr/>
          </p:nvSpPr>
          <p:spPr>
            <a:xfrm>
              <a:off x="2722090" y="2890162"/>
              <a:ext cx="238770" cy="371841"/>
            </a:xfrm>
            <a:custGeom>
              <a:avLst/>
              <a:gdLst/>
              <a:ahLst/>
              <a:cxnLst/>
              <a:rect l="l" t="t" r="r" b="b"/>
              <a:pathLst>
                <a:path w="7502" h="11683" extrusionOk="0">
                  <a:moveTo>
                    <a:pt x="3835" y="372"/>
                  </a:moveTo>
                  <a:lnTo>
                    <a:pt x="3966" y="419"/>
                  </a:lnTo>
                  <a:cubicBezTo>
                    <a:pt x="4132" y="491"/>
                    <a:pt x="4251" y="634"/>
                    <a:pt x="4347" y="848"/>
                  </a:cubicBezTo>
                  <a:cubicBezTo>
                    <a:pt x="4168" y="812"/>
                    <a:pt x="4001" y="788"/>
                    <a:pt x="3835" y="777"/>
                  </a:cubicBezTo>
                  <a:lnTo>
                    <a:pt x="3835" y="372"/>
                  </a:lnTo>
                  <a:close/>
                  <a:moveTo>
                    <a:pt x="6609" y="9135"/>
                  </a:moveTo>
                  <a:cubicBezTo>
                    <a:pt x="6716" y="9135"/>
                    <a:pt x="6799" y="9230"/>
                    <a:pt x="6799" y="9337"/>
                  </a:cubicBezTo>
                  <a:lnTo>
                    <a:pt x="6799" y="9528"/>
                  </a:lnTo>
                  <a:lnTo>
                    <a:pt x="6609" y="9528"/>
                  </a:lnTo>
                  <a:cubicBezTo>
                    <a:pt x="6513" y="9528"/>
                    <a:pt x="6442" y="9599"/>
                    <a:pt x="6442" y="9694"/>
                  </a:cubicBezTo>
                  <a:cubicBezTo>
                    <a:pt x="6442" y="9778"/>
                    <a:pt x="6513" y="9849"/>
                    <a:pt x="6609" y="9849"/>
                  </a:cubicBezTo>
                  <a:lnTo>
                    <a:pt x="6978" y="9849"/>
                  </a:lnTo>
                  <a:cubicBezTo>
                    <a:pt x="7085" y="9849"/>
                    <a:pt x="7168" y="9944"/>
                    <a:pt x="7168" y="10040"/>
                  </a:cubicBezTo>
                  <a:lnTo>
                    <a:pt x="7168" y="11147"/>
                  </a:lnTo>
                  <a:cubicBezTo>
                    <a:pt x="7156" y="11266"/>
                    <a:pt x="7073" y="11361"/>
                    <a:pt x="6966" y="11361"/>
                  </a:cubicBezTo>
                  <a:lnTo>
                    <a:pt x="1477" y="11361"/>
                  </a:lnTo>
                  <a:cubicBezTo>
                    <a:pt x="1370" y="11361"/>
                    <a:pt x="1275" y="11266"/>
                    <a:pt x="1275" y="11159"/>
                  </a:cubicBezTo>
                  <a:lnTo>
                    <a:pt x="1275" y="10063"/>
                  </a:lnTo>
                  <a:cubicBezTo>
                    <a:pt x="1275" y="9956"/>
                    <a:pt x="1370" y="9873"/>
                    <a:pt x="1477" y="9873"/>
                  </a:cubicBezTo>
                  <a:lnTo>
                    <a:pt x="5859" y="9873"/>
                  </a:lnTo>
                  <a:cubicBezTo>
                    <a:pt x="5954" y="9873"/>
                    <a:pt x="6025" y="9790"/>
                    <a:pt x="6025" y="9706"/>
                  </a:cubicBezTo>
                  <a:cubicBezTo>
                    <a:pt x="6025" y="9611"/>
                    <a:pt x="5954" y="9540"/>
                    <a:pt x="5859" y="9540"/>
                  </a:cubicBezTo>
                  <a:lnTo>
                    <a:pt x="1656" y="9540"/>
                  </a:lnTo>
                  <a:lnTo>
                    <a:pt x="1656" y="9337"/>
                  </a:lnTo>
                  <a:cubicBezTo>
                    <a:pt x="1656" y="9230"/>
                    <a:pt x="1739" y="9135"/>
                    <a:pt x="1846" y="9135"/>
                  </a:cubicBezTo>
                  <a:close/>
                  <a:moveTo>
                    <a:pt x="3739" y="1"/>
                  </a:moveTo>
                  <a:cubicBezTo>
                    <a:pt x="3703" y="1"/>
                    <a:pt x="3678" y="3"/>
                    <a:pt x="3668" y="3"/>
                  </a:cubicBezTo>
                  <a:cubicBezTo>
                    <a:pt x="3585" y="15"/>
                    <a:pt x="3513" y="74"/>
                    <a:pt x="3513" y="157"/>
                  </a:cubicBezTo>
                  <a:lnTo>
                    <a:pt x="3513" y="729"/>
                  </a:lnTo>
                  <a:cubicBezTo>
                    <a:pt x="3438" y="725"/>
                    <a:pt x="3373" y="724"/>
                    <a:pt x="3319" y="724"/>
                  </a:cubicBezTo>
                  <a:cubicBezTo>
                    <a:pt x="3210" y="724"/>
                    <a:pt x="3144" y="729"/>
                    <a:pt x="3120" y="729"/>
                  </a:cubicBezTo>
                  <a:cubicBezTo>
                    <a:pt x="3037" y="729"/>
                    <a:pt x="2954" y="812"/>
                    <a:pt x="2954" y="908"/>
                  </a:cubicBezTo>
                  <a:cubicBezTo>
                    <a:pt x="2954" y="991"/>
                    <a:pt x="3049" y="1074"/>
                    <a:pt x="3132" y="1074"/>
                  </a:cubicBezTo>
                  <a:cubicBezTo>
                    <a:pt x="3135" y="1074"/>
                    <a:pt x="3172" y="1073"/>
                    <a:pt x="3236" y="1073"/>
                  </a:cubicBezTo>
                  <a:cubicBezTo>
                    <a:pt x="3649" y="1073"/>
                    <a:pt x="5188" y="1135"/>
                    <a:pt x="6156" y="2062"/>
                  </a:cubicBezTo>
                  <a:cubicBezTo>
                    <a:pt x="6704" y="2586"/>
                    <a:pt x="6978" y="3301"/>
                    <a:pt x="6978" y="4194"/>
                  </a:cubicBezTo>
                  <a:cubicBezTo>
                    <a:pt x="6978" y="5158"/>
                    <a:pt x="6764" y="5753"/>
                    <a:pt x="6549" y="6408"/>
                  </a:cubicBezTo>
                  <a:cubicBezTo>
                    <a:pt x="6323" y="7063"/>
                    <a:pt x="6085" y="7742"/>
                    <a:pt x="6073" y="8778"/>
                  </a:cubicBezTo>
                  <a:lnTo>
                    <a:pt x="2120" y="8778"/>
                  </a:lnTo>
                  <a:cubicBezTo>
                    <a:pt x="2084" y="8694"/>
                    <a:pt x="2025" y="8492"/>
                    <a:pt x="2025" y="8218"/>
                  </a:cubicBezTo>
                  <a:cubicBezTo>
                    <a:pt x="2025" y="7766"/>
                    <a:pt x="2299" y="6730"/>
                    <a:pt x="4168" y="4860"/>
                  </a:cubicBezTo>
                  <a:cubicBezTo>
                    <a:pt x="4227" y="4801"/>
                    <a:pt x="4227" y="4729"/>
                    <a:pt x="4192" y="4658"/>
                  </a:cubicBezTo>
                  <a:cubicBezTo>
                    <a:pt x="4157" y="4606"/>
                    <a:pt x="4109" y="4573"/>
                    <a:pt x="4058" y="4573"/>
                  </a:cubicBezTo>
                  <a:cubicBezTo>
                    <a:pt x="4040" y="4573"/>
                    <a:pt x="4020" y="4577"/>
                    <a:pt x="4001" y="4587"/>
                  </a:cubicBezTo>
                  <a:cubicBezTo>
                    <a:pt x="4001" y="4587"/>
                    <a:pt x="3902" y="4611"/>
                    <a:pt x="3741" y="4611"/>
                  </a:cubicBezTo>
                  <a:cubicBezTo>
                    <a:pt x="3530" y="4611"/>
                    <a:pt x="3214" y="4569"/>
                    <a:pt x="2882" y="4372"/>
                  </a:cubicBezTo>
                  <a:cubicBezTo>
                    <a:pt x="2803" y="4328"/>
                    <a:pt x="2715" y="4306"/>
                    <a:pt x="2627" y="4306"/>
                  </a:cubicBezTo>
                  <a:cubicBezTo>
                    <a:pt x="2503" y="4306"/>
                    <a:pt x="2379" y="4348"/>
                    <a:pt x="2275" y="4432"/>
                  </a:cubicBezTo>
                  <a:cubicBezTo>
                    <a:pt x="2058" y="4611"/>
                    <a:pt x="1655" y="4842"/>
                    <a:pt x="1053" y="4842"/>
                  </a:cubicBezTo>
                  <a:cubicBezTo>
                    <a:pt x="895" y="4842"/>
                    <a:pt x="723" y="4826"/>
                    <a:pt x="537" y="4789"/>
                  </a:cubicBezTo>
                  <a:lnTo>
                    <a:pt x="382" y="4075"/>
                  </a:lnTo>
                  <a:lnTo>
                    <a:pt x="2156" y="2301"/>
                  </a:lnTo>
                  <a:cubicBezTo>
                    <a:pt x="2180" y="2277"/>
                    <a:pt x="2203" y="2229"/>
                    <a:pt x="2203" y="2193"/>
                  </a:cubicBezTo>
                  <a:lnTo>
                    <a:pt x="2203" y="1967"/>
                  </a:lnTo>
                  <a:cubicBezTo>
                    <a:pt x="2203" y="1860"/>
                    <a:pt x="2275" y="1789"/>
                    <a:pt x="2382" y="1777"/>
                  </a:cubicBezTo>
                  <a:cubicBezTo>
                    <a:pt x="2501" y="1764"/>
                    <a:pt x="2692" y="1750"/>
                    <a:pt x="2929" y="1750"/>
                  </a:cubicBezTo>
                  <a:cubicBezTo>
                    <a:pt x="3355" y="1750"/>
                    <a:pt x="3928" y="1796"/>
                    <a:pt x="4501" y="1979"/>
                  </a:cubicBezTo>
                  <a:cubicBezTo>
                    <a:pt x="4522" y="1987"/>
                    <a:pt x="4544" y="1991"/>
                    <a:pt x="4565" y="1991"/>
                  </a:cubicBezTo>
                  <a:cubicBezTo>
                    <a:pt x="4639" y="1991"/>
                    <a:pt x="4706" y="1943"/>
                    <a:pt x="4716" y="1860"/>
                  </a:cubicBezTo>
                  <a:cubicBezTo>
                    <a:pt x="4739" y="1777"/>
                    <a:pt x="4704" y="1670"/>
                    <a:pt x="4597" y="1658"/>
                  </a:cubicBezTo>
                  <a:cubicBezTo>
                    <a:pt x="3956" y="1457"/>
                    <a:pt x="3315" y="1408"/>
                    <a:pt x="2856" y="1408"/>
                  </a:cubicBezTo>
                  <a:cubicBezTo>
                    <a:pt x="2632" y="1408"/>
                    <a:pt x="2451" y="1420"/>
                    <a:pt x="2334" y="1431"/>
                  </a:cubicBezTo>
                  <a:cubicBezTo>
                    <a:pt x="2049" y="1455"/>
                    <a:pt x="1846" y="1681"/>
                    <a:pt x="1846" y="1967"/>
                  </a:cubicBezTo>
                  <a:lnTo>
                    <a:pt x="1846" y="2110"/>
                  </a:lnTo>
                  <a:lnTo>
                    <a:pt x="60" y="3896"/>
                  </a:lnTo>
                  <a:cubicBezTo>
                    <a:pt x="13" y="3944"/>
                    <a:pt x="1" y="4003"/>
                    <a:pt x="13" y="4051"/>
                  </a:cubicBezTo>
                  <a:lnTo>
                    <a:pt x="191" y="4956"/>
                  </a:lnTo>
                  <a:cubicBezTo>
                    <a:pt x="203" y="5015"/>
                    <a:pt x="251" y="5075"/>
                    <a:pt x="310" y="5087"/>
                  </a:cubicBezTo>
                  <a:cubicBezTo>
                    <a:pt x="569" y="5151"/>
                    <a:pt x="806" y="5178"/>
                    <a:pt x="1022" y="5178"/>
                  </a:cubicBezTo>
                  <a:cubicBezTo>
                    <a:pt x="1722" y="5178"/>
                    <a:pt x="2199" y="4897"/>
                    <a:pt x="2453" y="4706"/>
                  </a:cubicBezTo>
                  <a:cubicBezTo>
                    <a:pt x="2497" y="4669"/>
                    <a:pt x="2550" y="4655"/>
                    <a:pt x="2598" y="4655"/>
                  </a:cubicBezTo>
                  <a:cubicBezTo>
                    <a:pt x="2628" y="4655"/>
                    <a:pt x="2657" y="4661"/>
                    <a:pt x="2680" y="4670"/>
                  </a:cubicBezTo>
                  <a:cubicBezTo>
                    <a:pt x="3001" y="4872"/>
                    <a:pt x="3335" y="4932"/>
                    <a:pt x="3573" y="4944"/>
                  </a:cubicBezTo>
                  <a:cubicBezTo>
                    <a:pt x="1977" y="6611"/>
                    <a:pt x="1632" y="7635"/>
                    <a:pt x="1632" y="8218"/>
                  </a:cubicBezTo>
                  <a:cubicBezTo>
                    <a:pt x="1632" y="8456"/>
                    <a:pt x="1680" y="8647"/>
                    <a:pt x="1727" y="8778"/>
                  </a:cubicBezTo>
                  <a:cubicBezTo>
                    <a:pt x="1465" y="8825"/>
                    <a:pt x="1275" y="9051"/>
                    <a:pt x="1275" y="9313"/>
                  </a:cubicBezTo>
                  <a:lnTo>
                    <a:pt x="1275" y="9540"/>
                  </a:lnTo>
                  <a:cubicBezTo>
                    <a:pt x="1072" y="9611"/>
                    <a:pt x="906" y="9801"/>
                    <a:pt x="906" y="10040"/>
                  </a:cubicBezTo>
                  <a:lnTo>
                    <a:pt x="906" y="11147"/>
                  </a:lnTo>
                  <a:cubicBezTo>
                    <a:pt x="906" y="11445"/>
                    <a:pt x="1144" y="11683"/>
                    <a:pt x="1441" y="11683"/>
                  </a:cubicBezTo>
                  <a:lnTo>
                    <a:pt x="6930" y="11683"/>
                  </a:lnTo>
                  <a:cubicBezTo>
                    <a:pt x="7228" y="11683"/>
                    <a:pt x="7466" y="11445"/>
                    <a:pt x="7466" y="11147"/>
                  </a:cubicBezTo>
                  <a:lnTo>
                    <a:pt x="7466" y="10040"/>
                  </a:lnTo>
                  <a:cubicBezTo>
                    <a:pt x="7502" y="9825"/>
                    <a:pt x="7347" y="9611"/>
                    <a:pt x="7145" y="9551"/>
                  </a:cubicBezTo>
                  <a:lnTo>
                    <a:pt x="7145" y="9337"/>
                  </a:lnTo>
                  <a:cubicBezTo>
                    <a:pt x="7145" y="9039"/>
                    <a:pt x="6906" y="8801"/>
                    <a:pt x="6609" y="8801"/>
                  </a:cubicBezTo>
                  <a:lnTo>
                    <a:pt x="6418" y="8801"/>
                  </a:lnTo>
                  <a:cubicBezTo>
                    <a:pt x="6442" y="7801"/>
                    <a:pt x="6656" y="7158"/>
                    <a:pt x="6871" y="6527"/>
                  </a:cubicBezTo>
                  <a:cubicBezTo>
                    <a:pt x="7097" y="5896"/>
                    <a:pt x="7323" y="5229"/>
                    <a:pt x="7323" y="4206"/>
                  </a:cubicBezTo>
                  <a:cubicBezTo>
                    <a:pt x="7323" y="3229"/>
                    <a:pt x="7014" y="2420"/>
                    <a:pt x="6394" y="1824"/>
                  </a:cubicBezTo>
                  <a:cubicBezTo>
                    <a:pt x="5906" y="1372"/>
                    <a:pt x="5299" y="1098"/>
                    <a:pt x="4751" y="931"/>
                  </a:cubicBezTo>
                  <a:cubicBezTo>
                    <a:pt x="4632" y="431"/>
                    <a:pt x="4358" y="205"/>
                    <a:pt x="4156" y="98"/>
                  </a:cubicBezTo>
                  <a:cubicBezTo>
                    <a:pt x="3986" y="13"/>
                    <a:pt x="3828" y="1"/>
                    <a:pt x="3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269;p78">
              <a:extLst>
                <a:ext uri="{FF2B5EF4-FFF2-40B4-BE49-F238E27FC236}">
                  <a16:creationId xmlns:a16="http://schemas.microsoft.com/office/drawing/2014/main" id="{03D32C2A-C142-482D-983A-FB1830A46BE1}"/>
                </a:ext>
              </a:extLst>
            </p:cNvPr>
            <p:cNvSpPr/>
            <p:nvPr/>
          </p:nvSpPr>
          <p:spPr>
            <a:xfrm>
              <a:off x="2882023" y="2951111"/>
              <a:ext cx="21993" cy="16837"/>
            </a:xfrm>
            <a:custGeom>
              <a:avLst/>
              <a:gdLst/>
              <a:ahLst/>
              <a:cxnLst/>
              <a:rect l="l" t="t" r="r" b="b"/>
              <a:pathLst>
                <a:path w="691" h="529" extrusionOk="0">
                  <a:moveTo>
                    <a:pt x="202" y="0"/>
                  </a:moveTo>
                  <a:cubicBezTo>
                    <a:pt x="138" y="0"/>
                    <a:pt x="81" y="30"/>
                    <a:pt x="48" y="88"/>
                  </a:cubicBezTo>
                  <a:cubicBezTo>
                    <a:pt x="0" y="183"/>
                    <a:pt x="36" y="290"/>
                    <a:pt x="119" y="338"/>
                  </a:cubicBezTo>
                  <a:cubicBezTo>
                    <a:pt x="215" y="374"/>
                    <a:pt x="298" y="433"/>
                    <a:pt x="393" y="493"/>
                  </a:cubicBezTo>
                  <a:cubicBezTo>
                    <a:pt x="417" y="517"/>
                    <a:pt x="453" y="528"/>
                    <a:pt x="476" y="528"/>
                  </a:cubicBezTo>
                  <a:cubicBezTo>
                    <a:pt x="536" y="528"/>
                    <a:pt x="584" y="493"/>
                    <a:pt x="631" y="457"/>
                  </a:cubicBezTo>
                  <a:cubicBezTo>
                    <a:pt x="691" y="362"/>
                    <a:pt x="655" y="255"/>
                    <a:pt x="584" y="195"/>
                  </a:cubicBezTo>
                  <a:cubicBezTo>
                    <a:pt x="488" y="136"/>
                    <a:pt x="393" y="76"/>
                    <a:pt x="286" y="16"/>
                  </a:cubicBezTo>
                  <a:cubicBezTo>
                    <a:pt x="257" y="6"/>
                    <a:pt x="229" y="0"/>
                    <a:pt x="20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270;p78">
              <a:extLst>
                <a:ext uri="{FF2B5EF4-FFF2-40B4-BE49-F238E27FC236}">
                  <a16:creationId xmlns:a16="http://schemas.microsoft.com/office/drawing/2014/main" id="{FAE37A31-4F18-4E94-9941-8238D96BB8E0}"/>
                </a:ext>
              </a:extLst>
            </p:cNvPr>
            <p:cNvSpPr/>
            <p:nvPr/>
          </p:nvSpPr>
          <p:spPr>
            <a:xfrm>
              <a:off x="2804332" y="2960341"/>
              <a:ext cx="11012" cy="15946"/>
            </a:xfrm>
            <a:custGeom>
              <a:avLst/>
              <a:gdLst/>
              <a:ahLst/>
              <a:cxnLst/>
              <a:rect l="l" t="t" r="r" b="b"/>
              <a:pathLst>
                <a:path w="346" h="501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84" y="500"/>
                    <a:pt x="167" y="500"/>
                  </a:cubicBezTo>
                  <a:cubicBezTo>
                    <a:pt x="262" y="500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46" y="72"/>
                    <a:pt x="274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" name="Google Shape;694;p55">
            <a:extLst>
              <a:ext uri="{FF2B5EF4-FFF2-40B4-BE49-F238E27FC236}">
                <a16:creationId xmlns:a16="http://schemas.microsoft.com/office/drawing/2014/main" id="{3892988C-F6A8-4C40-8AD3-86C7F9DB73B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29392" y="3106168"/>
            <a:ext cx="3557126" cy="1553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698;p55">
            <a:extLst>
              <a:ext uri="{FF2B5EF4-FFF2-40B4-BE49-F238E27FC236}">
                <a16:creationId xmlns:a16="http://schemas.microsoft.com/office/drawing/2014/main" id="{830625DF-178B-4742-8E29-F1B4BB81778E}"/>
              </a:ext>
            </a:extLst>
          </p:cNvPr>
          <p:cNvSpPr txBox="1">
            <a:spLocks/>
          </p:cNvSpPr>
          <p:nvPr/>
        </p:nvSpPr>
        <p:spPr>
          <a:xfrm>
            <a:off x="1892224" y="3667382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Interaction</a:t>
            </a:r>
          </a:p>
        </p:txBody>
      </p:sp>
      <p:sp>
        <p:nvSpPr>
          <p:cNvPr id="140" name="Google Shape;699;p55">
            <a:extLst>
              <a:ext uri="{FF2B5EF4-FFF2-40B4-BE49-F238E27FC236}">
                <a16:creationId xmlns:a16="http://schemas.microsoft.com/office/drawing/2014/main" id="{87F89768-6547-4F36-A120-5720B45F0DE1}"/>
              </a:ext>
            </a:extLst>
          </p:cNvPr>
          <p:cNvSpPr txBox="1">
            <a:spLocks/>
          </p:cNvSpPr>
          <p:nvPr/>
        </p:nvSpPr>
        <p:spPr>
          <a:xfrm>
            <a:off x="2055077" y="4384911"/>
            <a:ext cx="20268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The Market Share merging with the faculty service bus</a:t>
            </a:r>
          </a:p>
        </p:txBody>
      </p:sp>
      <p:pic>
        <p:nvPicPr>
          <p:cNvPr id="156" name="Google Shape;696;p55">
            <a:extLst>
              <a:ext uri="{FF2B5EF4-FFF2-40B4-BE49-F238E27FC236}">
                <a16:creationId xmlns:a16="http://schemas.microsoft.com/office/drawing/2014/main" id="{64D376D0-1835-43AD-9995-3B95F1ECE9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64074" y="4592323"/>
            <a:ext cx="3375582" cy="14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702;p55">
            <a:extLst>
              <a:ext uri="{FF2B5EF4-FFF2-40B4-BE49-F238E27FC236}">
                <a16:creationId xmlns:a16="http://schemas.microsoft.com/office/drawing/2014/main" id="{DBEA2EE1-2EA9-4310-BB9F-E7C6CF4F8276}"/>
              </a:ext>
            </a:extLst>
          </p:cNvPr>
          <p:cNvSpPr txBox="1">
            <a:spLocks/>
          </p:cNvSpPr>
          <p:nvPr/>
        </p:nvSpPr>
        <p:spPr>
          <a:xfrm>
            <a:off x="6623254" y="4989151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Career Development</a:t>
            </a:r>
          </a:p>
        </p:txBody>
      </p:sp>
      <p:sp>
        <p:nvSpPr>
          <p:cNvPr id="158" name="Google Shape;703;p55">
            <a:extLst>
              <a:ext uri="{FF2B5EF4-FFF2-40B4-BE49-F238E27FC236}">
                <a16:creationId xmlns:a16="http://schemas.microsoft.com/office/drawing/2014/main" id="{14FC616E-43D0-4F43-A2F2-5F7BE9B97355}"/>
              </a:ext>
            </a:extLst>
          </p:cNvPr>
          <p:cNvSpPr txBox="1">
            <a:spLocks/>
          </p:cNvSpPr>
          <p:nvPr/>
        </p:nvSpPr>
        <p:spPr>
          <a:xfrm>
            <a:off x="6366010" y="5626207"/>
            <a:ext cx="2484102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Using Acclaims and challenging techniques to create a good career</a:t>
            </a:r>
          </a:p>
        </p:txBody>
      </p:sp>
      <p:grpSp>
        <p:nvGrpSpPr>
          <p:cNvPr id="163" name="Google Shape;10472;p78">
            <a:extLst>
              <a:ext uri="{FF2B5EF4-FFF2-40B4-BE49-F238E27FC236}">
                <a16:creationId xmlns:a16="http://schemas.microsoft.com/office/drawing/2014/main" id="{87064720-3A36-40D5-8E91-3864EEACA7CF}"/>
              </a:ext>
            </a:extLst>
          </p:cNvPr>
          <p:cNvGrpSpPr/>
          <p:nvPr/>
        </p:nvGrpSpPr>
        <p:grpSpPr>
          <a:xfrm>
            <a:off x="4157660" y="3600892"/>
            <a:ext cx="439223" cy="424898"/>
            <a:chOff x="7070872" y="2410871"/>
            <a:chExt cx="398321" cy="371013"/>
          </a:xfrm>
        </p:grpSpPr>
        <p:sp>
          <p:nvSpPr>
            <p:cNvPr id="164" name="Google Shape;10473;p78">
              <a:extLst>
                <a:ext uri="{FF2B5EF4-FFF2-40B4-BE49-F238E27FC236}">
                  <a16:creationId xmlns:a16="http://schemas.microsoft.com/office/drawing/2014/main" id="{7218585A-9019-4883-A556-5D89FCFA1BFF}"/>
                </a:ext>
              </a:extLst>
            </p:cNvPr>
            <p:cNvSpPr/>
            <p:nvPr/>
          </p:nvSpPr>
          <p:spPr>
            <a:xfrm>
              <a:off x="7204643" y="2603364"/>
              <a:ext cx="123586" cy="107641"/>
            </a:xfrm>
            <a:custGeom>
              <a:avLst/>
              <a:gdLst/>
              <a:ahLst/>
              <a:cxnLst/>
              <a:rect l="l" t="t" r="r" b="b"/>
              <a:pathLst>
                <a:path w="3883" h="3382" extrusionOk="0">
                  <a:moveTo>
                    <a:pt x="1942" y="1"/>
                  </a:moveTo>
                  <a:cubicBezTo>
                    <a:pt x="1846" y="1"/>
                    <a:pt x="1751" y="96"/>
                    <a:pt x="1751" y="203"/>
                  </a:cubicBezTo>
                  <a:lnTo>
                    <a:pt x="1751" y="2072"/>
                  </a:lnTo>
                  <a:lnTo>
                    <a:pt x="132" y="3013"/>
                  </a:lnTo>
                  <a:cubicBezTo>
                    <a:pt x="37" y="3072"/>
                    <a:pt x="1" y="3192"/>
                    <a:pt x="60" y="3287"/>
                  </a:cubicBezTo>
                  <a:cubicBezTo>
                    <a:pt x="84" y="3346"/>
                    <a:pt x="156" y="3382"/>
                    <a:pt x="215" y="3382"/>
                  </a:cubicBezTo>
                  <a:cubicBezTo>
                    <a:pt x="251" y="3382"/>
                    <a:pt x="298" y="3370"/>
                    <a:pt x="322" y="3358"/>
                  </a:cubicBezTo>
                  <a:lnTo>
                    <a:pt x="1942" y="2418"/>
                  </a:lnTo>
                  <a:lnTo>
                    <a:pt x="3573" y="3358"/>
                  </a:lnTo>
                  <a:cubicBezTo>
                    <a:pt x="3596" y="3370"/>
                    <a:pt x="3632" y="3382"/>
                    <a:pt x="3668" y="3382"/>
                  </a:cubicBezTo>
                  <a:cubicBezTo>
                    <a:pt x="3751" y="3382"/>
                    <a:pt x="3811" y="3358"/>
                    <a:pt x="3835" y="3287"/>
                  </a:cubicBezTo>
                  <a:cubicBezTo>
                    <a:pt x="3882" y="3192"/>
                    <a:pt x="3847" y="3072"/>
                    <a:pt x="3763" y="3013"/>
                  </a:cubicBezTo>
                  <a:lnTo>
                    <a:pt x="2144" y="2072"/>
                  </a:lnTo>
                  <a:lnTo>
                    <a:pt x="2144" y="203"/>
                  </a:lnTo>
                  <a:cubicBezTo>
                    <a:pt x="2144" y="96"/>
                    <a:pt x="2049" y="1"/>
                    <a:pt x="194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0474;p78">
              <a:extLst>
                <a:ext uri="{FF2B5EF4-FFF2-40B4-BE49-F238E27FC236}">
                  <a16:creationId xmlns:a16="http://schemas.microsoft.com/office/drawing/2014/main" id="{399E90FF-7D72-4D80-95D2-D42E2DFFF4EA}"/>
                </a:ext>
              </a:extLst>
            </p:cNvPr>
            <p:cNvSpPr/>
            <p:nvPr/>
          </p:nvSpPr>
          <p:spPr>
            <a:xfrm>
              <a:off x="7203147" y="2410871"/>
              <a:ext cx="133421" cy="178902"/>
            </a:xfrm>
            <a:custGeom>
              <a:avLst/>
              <a:gdLst/>
              <a:ahLst/>
              <a:cxnLst/>
              <a:rect l="l" t="t" r="r" b="b"/>
              <a:pathLst>
                <a:path w="4192" h="5621" extrusionOk="0">
                  <a:moveTo>
                    <a:pt x="2131" y="405"/>
                  </a:moveTo>
                  <a:cubicBezTo>
                    <a:pt x="2631" y="405"/>
                    <a:pt x="3048" y="822"/>
                    <a:pt x="3048" y="1322"/>
                  </a:cubicBezTo>
                  <a:lnTo>
                    <a:pt x="3048" y="1441"/>
                  </a:lnTo>
                  <a:lnTo>
                    <a:pt x="3036" y="1441"/>
                  </a:lnTo>
                  <a:cubicBezTo>
                    <a:pt x="2762" y="1381"/>
                    <a:pt x="2679" y="1012"/>
                    <a:pt x="2679" y="1012"/>
                  </a:cubicBezTo>
                  <a:cubicBezTo>
                    <a:pt x="2667" y="941"/>
                    <a:pt x="2608" y="881"/>
                    <a:pt x="2524" y="858"/>
                  </a:cubicBezTo>
                  <a:cubicBezTo>
                    <a:pt x="2515" y="856"/>
                    <a:pt x="2506" y="855"/>
                    <a:pt x="2497" y="855"/>
                  </a:cubicBezTo>
                  <a:cubicBezTo>
                    <a:pt x="2435" y="855"/>
                    <a:pt x="2375" y="889"/>
                    <a:pt x="2334" y="941"/>
                  </a:cubicBezTo>
                  <a:cubicBezTo>
                    <a:pt x="1977" y="1417"/>
                    <a:pt x="1191" y="1429"/>
                    <a:pt x="1179" y="1429"/>
                  </a:cubicBezTo>
                  <a:cubicBezTo>
                    <a:pt x="1143" y="1429"/>
                    <a:pt x="1131" y="1429"/>
                    <a:pt x="1119" y="1441"/>
                  </a:cubicBezTo>
                  <a:lnTo>
                    <a:pt x="1119" y="1322"/>
                  </a:lnTo>
                  <a:cubicBezTo>
                    <a:pt x="1119" y="822"/>
                    <a:pt x="1536" y="405"/>
                    <a:pt x="2036" y="405"/>
                  </a:cubicBezTo>
                  <a:close/>
                  <a:moveTo>
                    <a:pt x="976" y="1965"/>
                  </a:moveTo>
                  <a:lnTo>
                    <a:pt x="976" y="2215"/>
                  </a:lnTo>
                  <a:cubicBezTo>
                    <a:pt x="941" y="2191"/>
                    <a:pt x="905" y="2143"/>
                    <a:pt x="905" y="2084"/>
                  </a:cubicBezTo>
                  <a:cubicBezTo>
                    <a:pt x="905" y="2036"/>
                    <a:pt x="917" y="2012"/>
                    <a:pt x="953" y="1977"/>
                  </a:cubicBezTo>
                  <a:cubicBezTo>
                    <a:pt x="965" y="1977"/>
                    <a:pt x="965" y="1977"/>
                    <a:pt x="976" y="1965"/>
                  </a:cubicBezTo>
                  <a:close/>
                  <a:moveTo>
                    <a:pt x="3215" y="1977"/>
                  </a:moveTo>
                  <a:cubicBezTo>
                    <a:pt x="3239" y="2012"/>
                    <a:pt x="3251" y="2048"/>
                    <a:pt x="3251" y="2084"/>
                  </a:cubicBezTo>
                  <a:cubicBezTo>
                    <a:pt x="3251" y="2143"/>
                    <a:pt x="3227" y="2179"/>
                    <a:pt x="3191" y="2215"/>
                  </a:cubicBezTo>
                  <a:lnTo>
                    <a:pt x="3191" y="1977"/>
                  </a:lnTo>
                  <a:close/>
                  <a:moveTo>
                    <a:pt x="2441" y="1393"/>
                  </a:moveTo>
                  <a:cubicBezTo>
                    <a:pt x="2512" y="1536"/>
                    <a:pt x="2631" y="1679"/>
                    <a:pt x="2810" y="1750"/>
                  </a:cubicBezTo>
                  <a:lnTo>
                    <a:pt x="2810" y="2322"/>
                  </a:lnTo>
                  <a:cubicBezTo>
                    <a:pt x="2810" y="2679"/>
                    <a:pt x="2524" y="2941"/>
                    <a:pt x="2191" y="2941"/>
                  </a:cubicBezTo>
                  <a:lnTo>
                    <a:pt x="2012" y="2941"/>
                  </a:lnTo>
                  <a:cubicBezTo>
                    <a:pt x="1667" y="2941"/>
                    <a:pt x="1381" y="2667"/>
                    <a:pt x="1381" y="2322"/>
                  </a:cubicBezTo>
                  <a:lnTo>
                    <a:pt x="1381" y="1798"/>
                  </a:lnTo>
                  <a:cubicBezTo>
                    <a:pt x="1631" y="1774"/>
                    <a:pt x="2096" y="1679"/>
                    <a:pt x="2441" y="1393"/>
                  </a:cubicBezTo>
                  <a:close/>
                  <a:moveTo>
                    <a:pt x="2286" y="3346"/>
                  </a:moveTo>
                  <a:lnTo>
                    <a:pt x="2286" y="3453"/>
                  </a:lnTo>
                  <a:lnTo>
                    <a:pt x="2310" y="3453"/>
                  </a:lnTo>
                  <a:lnTo>
                    <a:pt x="2084" y="3679"/>
                  </a:lnTo>
                  <a:lnTo>
                    <a:pt x="1869" y="3477"/>
                  </a:lnTo>
                  <a:lnTo>
                    <a:pt x="1869" y="3346"/>
                  </a:lnTo>
                  <a:close/>
                  <a:moveTo>
                    <a:pt x="2048" y="0"/>
                  </a:moveTo>
                  <a:cubicBezTo>
                    <a:pt x="1322" y="0"/>
                    <a:pt x="726" y="596"/>
                    <a:pt x="726" y="1322"/>
                  </a:cubicBezTo>
                  <a:lnTo>
                    <a:pt x="726" y="1667"/>
                  </a:lnTo>
                  <a:cubicBezTo>
                    <a:pt x="607" y="1774"/>
                    <a:pt x="512" y="1917"/>
                    <a:pt x="512" y="2096"/>
                  </a:cubicBezTo>
                  <a:cubicBezTo>
                    <a:pt x="512" y="2393"/>
                    <a:pt x="738" y="2632"/>
                    <a:pt x="1036" y="2643"/>
                  </a:cubicBezTo>
                  <a:cubicBezTo>
                    <a:pt x="1107" y="2882"/>
                    <a:pt x="1274" y="3096"/>
                    <a:pt x="1500" y="3215"/>
                  </a:cubicBezTo>
                  <a:lnTo>
                    <a:pt x="1500" y="3322"/>
                  </a:lnTo>
                  <a:lnTo>
                    <a:pt x="691" y="3632"/>
                  </a:lnTo>
                  <a:cubicBezTo>
                    <a:pt x="619" y="3655"/>
                    <a:pt x="0" y="3917"/>
                    <a:pt x="0" y="4715"/>
                  </a:cubicBezTo>
                  <a:lnTo>
                    <a:pt x="0" y="5418"/>
                  </a:lnTo>
                  <a:cubicBezTo>
                    <a:pt x="0" y="5525"/>
                    <a:pt x="84" y="5608"/>
                    <a:pt x="191" y="5608"/>
                  </a:cubicBezTo>
                  <a:lnTo>
                    <a:pt x="691" y="5608"/>
                  </a:lnTo>
                  <a:cubicBezTo>
                    <a:pt x="798" y="5608"/>
                    <a:pt x="893" y="5525"/>
                    <a:pt x="893" y="5418"/>
                  </a:cubicBezTo>
                  <a:cubicBezTo>
                    <a:pt x="893" y="5310"/>
                    <a:pt x="798" y="5227"/>
                    <a:pt x="691" y="5227"/>
                  </a:cubicBezTo>
                  <a:lnTo>
                    <a:pt x="393" y="5227"/>
                  </a:lnTo>
                  <a:lnTo>
                    <a:pt x="393" y="4715"/>
                  </a:lnTo>
                  <a:cubicBezTo>
                    <a:pt x="393" y="4167"/>
                    <a:pt x="834" y="4013"/>
                    <a:pt x="846" y="4001"/>
                  </a:cubicBezTo>
                  <a:lnTo>
                    <a:pt x="857" y="4001"/>
                  </a:lnTo>
                  <a:lnTo>
                    <a:pt x="1608" y="3715"/>
                  </a:lnTo>
                  <a:lnTo>
                    <a:pt x="1989" y="4108"/>
                  </a:lnTo>
                  <a:cubicBezTo>
                    <a:pt x="2024" y="4132"/>
                    <a:pt x="2084" y="4167"/>
                    <a:pt x="2119" y="4167"/>
                  </a:cubicBezTo>
                  <a:cubicBezTo>
                    <a:pt x="2179" y="4167"/>
                    <a:pt x="2227" y="4132"/>
                    <a:pt x="2262" y="4108"/>
                  </a:cubicBezTo>
                  <a:lnTo>
                    <a:pt x="2631" y="3715"/>
                  </a:lnTo>
                  <a:lnTo>
                    <a:pt x="3370" y="4013"/>
                  </a:lnTo>
                  <a:lnTo>
                    <a:pt x="3393" y="4013"/>
                  </a:lnTo>
                  <a:cubicBezTo>
                    <a:pt x="3405" y="4013"/>
                    <a:pt x="3834" y="4179"/>
                    <a:pt x="3834" y="4727"/>
                  </a:cubicBezTo>
                  <a:lnTo>
                    <a:pt x="3834" y="5239"/>
                  </a:lnTo>
                  <a:lnTo>
                    <a:pt x="1334" y="5239"/>
                  </a:lnTo>
                  <a:cubicBezTo>
                    <a:pt x="1227" y="5239"/>
                    <a:pt x="1143" y="5322"/>
                    <a:pt x="1143" y="5430"/>
                  </a:cubicBezTo>
                  <a:cubicBezTo>
                    <a:pt x="1143" y="5537"/>
                    <a:pt x="1227" y="5620"/>
                    <a:pt x="1334" y="5620"/>
                  </a:cubicBezTo>
                  <a:lnTo>
                    <a:pt x="4048" y="5620"/>
                  </a:lnTo>
                  <a:cubicBezTo>
                    <a:pt x="4108" y="5608"/>
                    <a:pt x="4191" y="5525"/>
                    <a:pt x="4191" y="5418"/>
                  </a:cubicBezTo>
                  <a:lnTo>
                    <a:pt x="4191" y="4715"/>
                  </a:lnTo>
                  <a:cubicBezTo>
                    <a:pt x="4191" y="3917"/>
                    <a:pt x="3572" y="3655"/>
                    <a:pt x="3501" y="3632"/>
                  </a:cubicBezTo>
                  <a:lnTo>
                    <a:pt x="2703" y="3322"/>
                  </a:lnTo>
                  <a:lnTo>
                    <a:pt x="2703" y="3215"/>
                  </a:lnTo>
                  <a:cubicBezTo>
                    <a:pt x="2917" y="3096"/>
                    <a:pt x="3084" y="2882"/>
                    <a:pt x="3167" y="2643"/>
                  </a:cubicBezTo>
                  <a:cubicBezTo>
                    <a:pt x="3453" y="2620"/>
                    <a:pt x="3679" y="2382"/>
                    <a:pt x="3679" y="2096"/>
                  </a:cubicBezTo>
                  <a:cubicBezTo>
                    <a:pt x="3679" y="1917"/>
                    <a:pt x="3596" y="1774"/>
                    <a:pt x="3465" y="1667"/>
                  </a:cubicBezTo>
                  <a:lnTo>
                    <a:pt x="3465" y="1322"/>
                  </a:lnTo>
                  <a:cubicBezTo>
                    <a:pt x="3465" y="596"/>
                    <a:pt x="2870" y="0"/>
                    <a:pt x="214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0475;p78">
              <a:extLst>
                <a:ext uri="{FF2B5EF4-FFF2-40B4-BE49-F238E27FC236}">
                  <a16:creationId xmlns:a16="http://schemas.microsoft.com/office/drawing/2014/main" id="{7A72F248-0828-42AF-9317-91DD1869CE5B}"/>
                </a:ext>
              </a:extLst>
            </p:cNvPr>
            <p:cNvSpPr/>
            <p:nvPr/>
          </p:nvSpPr>
          <p:spPr>
            <a:xfrm>
              <a:off x="7334245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39" y="845"/>
                    <a:pt x="2530" y="844"/>
                    <a:pt x="2521" y="844"/>
                  </a:cubicBezTo>
                  <a:cubicBezTo>
                    <a:pt x="2456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1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51" y="2180"/>
                    <a:pt x="3215" y="2203"/>
                  </a:cubicBezTo>
                  <a:lnTo>
                    <a:pt x="3215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29" y="2144"/>
                    <a:pt x="929" y="2084"/>
                  </a:cubicBezTo>
                  <a:cubicBezTo>
                    <a:pt x="929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42" y="1406"/>
                  </a:moveTo>
                  <a:cubicBezTo>
                    <a:pt x="2513" y="1537"/>
                    <a:pt x="2632" y="1680"/>
                    <a:pt x="2811" y="1763"/>
                  </a:cubicBezTo>
                  <a:lnTo>
                    <a:pt x="2811" y="2323"/>
                  </a:lnTo>
                  <a:cubicBezTo>
                    <a:pt x="2834" y="2668"/>
                    <a:pt x="2549" y="2954"/>
                    <a:pt x="2191" y="2954"/>
                  </a:cubicBezTo>
                  <a:lnTo>
                    <a:pt x="2013" y="2954"/>
                  </a:lnTo>
                  <a:cubicBezTo>
                    <a:pt x="1668" y="2954"/>
                    <a:pt x="1382" y="2668"/>
                    <a:pt x="1382" y="2323"/>
                  </a:cubicBezTo>
                  <a:lnTo>
                    <a:pt x="1382" y="1799"/>
                  </a:lnTo>
                  <a:cubicBezTo>
                    <a:pt x="1644" y="1775"/>
                    <a:pt x="2084" y="1680"/>
                    <a:pt x="2442" y="1406"/>
                  </a:cubicBezTo>
                  <a:close/>
                  <a:moveTo>
                    <a:pt x="2311" y="3335"/>
                  </a:moveTo>
                  <a:lnTo>
                    <a:pt x="2322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8" y="5609"/>
                    <a:pt x="894" y="5525"/>
                    <a:pt x="894" y="5418"/>
                  </a:cubicBezTo>
                  <a:cubicBezTo>
                    <a:pt x="894" y="5311"/>
                    <a:pt x="798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1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39" y="5537"/>
                    <a:pt x="4239" y="5430"/>
                  </a:cubicBezTo>
                  <a:lnTo>
                    <a:pt x="4239" y="4739"/>
                  </a:lnTo>
                  <a:cubicBezTo>
                    <a:pt x="4204" y="3918"/>
                    <a:pt x="3573" y="3668"/>
                    <a:pt x="3501" y="3632"/>
                  </a:cubicBezTo>
                  <a:lnTo>
                    <a:pt x="2715" y="3323"/>
                  </a:lnTo>
                  <a:lnTo>
                    <a:pt x="2715" y="3216"/>
                  </a:lnTo>
                  <a:cubicBezTo>
                    <a:pt x="2918" y="3096"/>
                    <a:pt x="3084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5" y="1668"/>
                  </a:cubicBezTo>
                  <a:lnTo>
                    <a:pt x="3465" y="1322"/>
                  </a:lnTo>
                  <a:cubicBezTo>
                    <a:pt x="3465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0476;p78">
              <a:extLst>
                <a:ext uri="{FF2B5EF4-FFF2-40B4-BE49-F238E27FC236}">
                  <a16:creationId xmlns:a16="http://schemas.microsoft.com/office/drawing/2014/main" id="{831F35DC-7215-4EEE-84DA-C7246410D62F}"/>
                </a:ext>
              </a:extLst>
            </p:cNvPr>
            <p:cNvSpPr/>
            <p:nvPr/>
          </p:nvSpPr>
          <p:spPr>
            <a:xfrm>
              <a:off x="7070872" y="2602600"/>
              <a:ext cx="134949" cy="179284"/>
            </a:xfrm>
            <a:custGeom>
              <a:avLst/>
              <a:gdLst/>
              <a:ahLst/>
              <a:cxnLst/>
              <a:rect l="l" t="t" r="r" b="b"/>
              <a:pathLst>
                <a:path w="4240" h="5633" extrusionOk="0">
                  <a:moveTo>
                    <a:pt x="2144" y="394"/>
                  </a:moveTo>
                  <a:cubicBezTo>
                    <a:pt x="2656" y="394"/>
                    <a:pt x="3073" y="810"/>
                    <a:pt x="3073" y="1311"/>
                  </a:cubicBezTo>
                  <a:lnTo>
                    <a:pt x="3073" y="1430"/>
                  </a:lnTo>
                  <a:lnTo>
                    <a:pt x="3049" y="1430"/>
                  </a:lnTo>
                  <a:cubicBezTo>
                    <a:pt x="2787" y="1370"/>
                    <a:pt x="2692" y="1001"/>
                    <a:pt x="2692" y="1001"/>
                  </a:cubicBezTo>
                  <a:cubicBezTo>
                    <a:pt x="2680" y="930"/>
                    <a:pt x="2620" y="870"/>
                    <a:pt x="2549" y="846"/>
                  </a:cubicBezTo>
                  <a:cubicBezTo>
                    <a:pt x="2540" y="845"/>
                    <a:pt x="2530" y="844"/>
                    <a:pt x="2521" y="844"/>
                  </a:cubicBezTo>
                  <a:cubicBezTo>
                    <a:pt x="2457" y="844"/>
                    <a:pt x="2389" y="878"/>
                    <a:pt x="2358" y="930"/>
                  </a:cubicBezTo>
                  <a:cubicBezTo>
                    <a:pt x="2001" y="1418"/>
                    <a:pt x="1203" y="1430"/>
                    <a:pt x="1192" y="1430"/>
                  </a:cubicBezTo>
                  <a:lnTo>
                    <a:pt x="1132" y="1430"/>
                  </a:lnTo>
                  <a:lnTo>
                    <a:pt x="1132" y="1311"/>
                  </a:lnTo>
                  <a:cubicBezTo>
                    <a:pt x="1132" y="810"/>
                    <a:pt x="1549" y="394"/>
                    <a:pt x="2061" y="394"/>
                  </a:cubicBezTo>
                  <a:close/>
                  <a:moveTo>
                    <a:pt x="3227" y="1965"/>
                  </a:moveTo>
                  <a:cubicBezTo>
                    <a:pt x="3263" y="2001"/>
                    <a:pt x="3275" y="2037"/>
                    <a:pt x="3275" y="2073"/>
                  </a:cubicBezTo>
                  <a:cubicBezTo>
                    <a:pt x="3275" y="2132"/>
                    <a:pt x="3239" y="2180"/>
                    <a:pt x="3216" y="2203"/>
                  </a:cubicBezTo>
                  <a:lnTo>
                    <a:pt x="3216" y="1965"/>
                  </a:lnTo>
                  <a:close/>
                  <a:moveTo>
                    <a:pt x="1001" y="1965"/>
                  </a:moveTo>
                  <a:lnTo>
                    <a:pt x="1001" y="2215"/>
                  </a:lnTo>
                  <a:cubicBezTo>
                    <a:pt x="953" y="2192"/>
                    <a:pt x="930" y="2144"/>
                    <a:pt x="930" y="2084"/>
                  </a:cubicBezTo>
                  <a:cubicBezTo>
                    <a:pt x="930" y="2037"/>
                    <a:pt x="941" y="2013"/>
                    <a:pt x="965" y="1977"/>
                  </a:cubicBezTo>
                  <a:cubicBezTo>
                    <a:pt x="989" y="1977"/>
                    <a:pt x="989" y="1977"/>
                    <a:pt x="1001" y="1965"/>
                  </a:cubicBezTo>
                  <a:close/>
                  <a:moveTo>
                    <a:pt x="2454" y="1406"/>
                  </a:moveTo>
                  <a:cubicBezTo>
                    <a:pt x="2525" y="1537"/>
                    <a:pt x="2644" y="1680"/>
                    <a:pt x="2823" y="1763"/>
                  </a:cubicBezTo>
                  <a:lnTo>
                    <a:pt x="2823" y="2323"/>
                  </a:lnTo>
                  <a:cubicBezTo>
                    <a:pt x="2835" y="2668"/>
                    <a:pt x="2549" y="2954"/>
                    <a:pt x="2204" y="2954"/>
                  </a:cubicBezTo>
                  <a:lnTo>
                    <a:pt x="2025" y="2954"/>
                  </a:lnTo>
                  <a:cubicBezTo>
                    <a:pt x="1680" y="2954"/>
                    <a:pt x="1406" y="2668"/>
                    <a:pt x="1406" y="2323"/>
                  </a:cubicBezTo>
                  <a:lnTo>
                    <a:pt x="1406" y="1799"/>
                  </a:lnTo>
                  <a:cubicBezTo>
                    <a:pt x="1656" y="1775"/>
                    <a:pt x="2120" y="1680"/>
                    <a:pt x="2454" y="1406"/>
                  </a:cubicBezTo>
                  <a:close/>
                  <a:moveTo>
                    <a:pt x="2311" y="3335"/>
                  </a:moveTo>
                  <a:lnTo>
                    <a:pt x="2323" y="3442"/>
                  </a:lnTo>
                  <a:lnTo>
                    <a:pt x="2096" y="3668"/>
                  </a:lnTo>
                  <a:lnTo>
                    <a:pt x="1894" y="3466"/>
                  </a:lnTo>
                  <a:lnTo>
                    <a:pt x="1894" y="3335"/>
                  </a:lnTo>
                  <a:close/>
                  <a:moveTo>
                    <a:pt x="2061" y="1"/>
                  </a:moveTo>
                  <a:cubicBezTo>
                    <a:pt x="1322" y="1"/>
                    <a:pt x="727" y="596"/>
                    <a:pt x="727" y="1322"/>
                  </a:cubicBezTo>
                  <a:lnTo>
                    <a:pt x="727" y="1668"/>
                  </a:lnTo>
                  <a:cubicBezTo>
                    <a:pt x="608" y="1775"/>
                    <a:pt x="525" y="1918"/>
                    <a:pt x="525" y="2096"/>
                  </a:cubicBezTo>
                  <a:cubicBezTo>
                    <a:pt x="525" y="2394"/>
                    <a:pt x="739" y="2632"/>
                    <a:pt x="1037" y="2656"/>
                  </a:cubicBezTo>
                  <a:cubicBezTo>
                    <a:pt x="1120" y="2894"/>
                    <a:pt x="1275" y="3096"/>
                    <a:pt x="1501" y="3216"/>
                  </a:cubicBezTo>
                  <a:lnTo>
                    <a:pt x="1501" y="3323"/>
                  </a:lnTo>
                  <a:lnTo>
                    <a:pt x="703" y="3632"/>
                  </a:lnTo>
                  <a:cubicBezTo>
                    <a:pt x="620" y="3668"/>
                    <a:pt x="1" y="3918"/>
                    <a:pt x="1" y="4716"/>
                  </a:cubicBezTo>
                  <a:lnTo>
                    <a:pt x="1" y="5418"/>
                  </a:lnTo>
                  <a:cubicBezTo>
                    <a:pt x="1" y="5525"/>
                    <a:pt x="84" y="5609"/>
                    <a:pt x="191" y="5609"/>
                  </a:cubicBezTo>
                  <a:lnTo>
                    <a:pt x="703" y="5609"/>
                  </a:lnTo>
                  <a:cubicBezTo>
                    <a:pt x="799" y="5609"/>
                    <a:pt x="894" y="5525"/>
                    <a:pt x="894" y="5418"/>
                  </a:cubicBezTo>
                  <a:cubicBezTo>
                    <a:pt x="894" y="5311"/>
                    <a:pt x="799" y="5228"/>
                    <a:pt x="703" y="5228"/>
                  </a:cubicBezTo>
                  <a:lnTo>
                    <a:pt x="406" y="5228"/>
                  </a:lnTo>
                  <a:lnTo>
                    <a:pt x="406" y="4716"/>
                  </a:lnTo>
                  <a:cubicBezTo>
                    <a:pt x="406" y="4168"/>
                    <a:pt x="834" y="4025"/>
                    <a:pt x="846" y="4001"/>
                  </a:cubicBezTo>
                  <a:lnTo>
                    <a:pt x="858" y="4001"/>
                  </a:lnTo>
                  <a:lnTo>
                    <a:pt x="1608" y="3727"/>
                  </a:lnTo>
                  <a:lnTo>
                    <a:pt x="1989" y="4108"/>
                  </a:lnTo>
                  <a:cubicBezTo>
                    <a:pt x="2025" y="4144"/>
                    <a:pt x="2084" y="4168"/>
                    <a:pt x="2132" y="4168"/>
                  </a:cubicBezTo>
                  <a:cubicBezTo>
                    <a:pt x="2192" y="4168"/>
                    <a:pt x="2227" y="4144"/>
                    <a:pt x="2263" y="4108"/>
                  </a:cubicBezTo>
                  <a:lnTo>
                    <a:pt x="2632" y="3727"/>
                  </a:lnTo>
                  <a:lnTo>
                    <a:pt x="3382" y="4025"/>
                  </a:lnTo>
                  <a:lnTo>
                    <a:pt x="3394" y="4025"/>
                  </a:lnTo>
                  <a:cubicBezTo>
                    <a:pt x="3406" y="4025"/>
                    <a:pt x="3835" y="4180"/>
                    <a:pt x="3835" y="4739"/>
                  </a:cubicBezTo>
                  <a:lnTo>
                    <a:pt x="3835" y="5240"/>
                  </a:lnTo>
                  <a:lnTo>
                    <a:pt x="1334" y="5240"/>
                  </a:lnTo>
                  <a:cubicBezTo>
                    <a:pt x="1239" y="5240"/>
                    <a:pt x="1144" y="5335"/>
                    <a:pt x="1144" y="5430"/>
                  </a:cubicBezTo>
                  <a:cubicBezTo>
                    <a:pt x="1144" y="5537"/>
                    <a:pt x="1239" y="5632"/>
                    <a:pt x="1334" y="5632"/>
                  </a:cubicBezTo>
                  <a:lnTo>
                    <a:pt x="4049" y="5632"/>
                  </a:lnTo>
                  <a:cubicBezTo>
                    <a:pt x="4156" y="5632"/>
                    <a:pt x="4240" y="5537"/>
                    <a:pt x="4240" y="5430"/>
                  </a:cubicBezTo>
                  <a:lnTo>
                    <a:pt x="4240" y="4739"/>
                  </a:lnTo>
                  <a:cubicBezTo>
                    <a:pt x="4216" y="3918"/>
                    <a:pt x="3573" y="3668"/>
                    <a:pt x="3501" y="3632"/>
                  </a:cubicBezTo>
                  <a:lnTo>
                    <a:pt x="2716" y="3323"/>
                  </a:lnTo>
                  <a:lnTo>
                    <a:pt x="2716" y="3216"/>
                  </a:lnTo>
                  <a:cubicBezTo>
                    <a:pt x="2918" y="3096"/>
                    <a:pt x="3085" y="2894"/>
                    <a:pt x="3168" y="2656"/>
                  </a:cubicBezTo>
                  <a:cubicBezTo>
                    <a:pt x="3454" y="2620"/>
                    <a:pt x="3680" y="2382"/>
                    <a:pt x="3680" y="2096"/>
                  </a:cubicBezTo>
                  <a:cubicBezTo>
                    <a:pt x="3680" y="1918"/>
                    <a:pt x="3608" y="1775"/>
                    <a:pt x="3466" y="1668"/>
                  </a:cubicBezTo>
                  <a:lnTo>
                    <a:pt x="3466" y="1322"/>
                  </a:lnTo>
                  <a:cubicBezTo>
                    <a:pt x="3466" y="596"/>
                    <a:pt x="2870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0851;p79">
            <a:extLst>
              <a:ext uri="{FF2B5EF4-FFF2-40B4-BE49-F238E27FC236}">
                <a16:creationId xmlns:a16="http://schemas.microsoft.com/office/drawing/2014/main" id="{AD34BB62-881C-4606-BBB3-3A499AE11BFB}"/>
              </a:ext>
            </a:extLst>
          </p:cNvPr>
          <p:cNvGrpSpPr/>
          <p:nvPr/>
        </p:nvGrpSpPr>
        <p:grpSpPr>
          <a:xfrm>
            <a:off x="4180337" y="1156147"/>
            <a:ext cx="485726" cy="515313"/>
            <a:chOff x="2704005" y="4258781"/>
            <a:chExt cx="342144" cy="362704"/>
          </a:xfrm>
        </p:grpSpPr>
        <p:sp>
          <p:nvSpPr>
            <p:cNvPr id="169" name="Google Shape;10852;p79">
              <a:extLst>
                <a:ext uri="{FF2B5EF4-FFF2-40B4-BE49-F238E27FC236}">
                  <a16:creationId xmlns:a16="http://schemas.microsoft.com/office/drawing/2014/main" id="{C0E89A0F-E262-4C6D-BD62-DC423304BCE8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853;p79">
              <a:extLst>
                <a:ext uri="{FF2B5EF4-FFF2-40B4-BE49-F238E27FC236}">
                  <a16:creationId xmlns:a16="http://schemas.microsoft.com/office/drawing/2014/main" id="{18E539EB-802D-4947-8AF2-12C8D75EE7CA}"/>
                </a:ext>
              </a:extLst>
            </p:cNvPr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854;p79">
              <a:extLst>
                <a:ext uri="{FF2B5EF4-FFF2-40B4-BE49-F238E27FC236}">
                  <a16:creationId xmlns:a16="http://schemas.microsoft.com/office/drawing/2014/main" id="{D8D8FB27-7A0C-4130-903F-040979D2575F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855;p79">
              <a:extLst>
                <a:ext uri="{FF2B5EF4-FFF2-40B4-BE49-F238E27FC236}">
                  <a16:creationId xmlns:a16="http://schemas.microsoft.com/office/drawing/2014/main" id="{361D3291-9536-46C4-8587-2AECD16CCD59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856;p79">
              <a:extLst>
                <a:ext uri="{FF2B5EF4-FFF2-40B4-BE49-F238E27FC236}">
                  <a16:creationId xmlns:a16="http://schemas.microsoft.com/office/drawing/2014/main" id="{199771A4-78C3-477B-ADC2-EC0144C77C2F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857;p79">
              <a:extLst>
                <a:ext uri="{FF2B5EF4-FFF2-40B4-BE49-F238E27FC236}">
                  <a16:creationId xmlns:a16="http://schemas.microsoft.com/office/drawing/2014/main" id="{DB72290B-AB23-4CE4-964B-BB2F5B7F45FA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858;p79">
              <a:extLst>
                <a:ext uri="{FF2B5EF4-FFF2-40B4-BE49-F238E27FC236}">
                  <a16:creationId xmlns:a16="http://schemas.microsoft.com/office/drawing/2014/main" id="{00924FDF-3449-49DF-82F0-1C0CC88E31F8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0716;p78">
            <a:extLst>
              <a:ext uri="{FF2B5EF4-FFF2-40B4-BE49-F238E27FC236}">
                <a16:creationId xmlns:a16="http://schemas.microsoft.com/office/drawing/2014/main" id="{04A2774F-1A9D-434E-958C-1A0E5FC5259A}"/>
              </a:ext>
            </a:extLst>
          </p:cNvPr>
          <p:cNvGrpSpPr/>
          <p:nvPr/>
        </p:nvGrpSpPr>
        <p:grpSpPr>
          <a:xfrm>
            <a:off x="5771291" y="4989151"/>
            <a:ext cx="425498" cy="490810"/>
            <a:chOff x="5774124" y="4294550"/>
            <a:chExt cx="331611" cy="331674"/>
          </a:xfrm>
        </p:grpSpPr>
        <p:sp>
          <p:nvSpPr>
            <p:cNvPr id="177" name="Google Shape;10717;p78">
              <a:extLst>
                <a:ext uri="{FF2B5EF4-FFF2-40B4-BE49-F238E27FC236}">
                  <a16:creationId xmlns:a16="http://schemas.microsoft.com/office/drawing/2014/main" id="{5583C28E-2F56-42DE-9E5C-E57D3BF0C4A6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718;p78">
              <a:extLst>
                <a:ext uri="{FF2B5EF4-FFF2-40B4-BE49-F238E27FC236}">
                  <a16:creationId xmlns:a16="http://schemas.microsoft.com/office/drawing/2014/main" id="{B43C422B-8C84-45CF-B62A-5C7474902D8E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049;p65">
            <a:extLst>
              <a:ext uri="{FF2B5EF4-FFF2-40B4-BE49-F238E27FC236}">
                <a16:creationId xmlns:a16="http://schemas.microsoft.com/office/drawing/2014/main" id="{2816D3BE-7F4C-40CE-B627-3B1ED6814F72}"/>
              </a:ext>
            </a:extLst>
          </p:cNvPr>
          <p:cNvGrpSpPr/>
          <p:nvPr/>
        </p:nvGrpSpPr>
        <p:grpSpPr>
          <a:xfrm>
            <a:off x="10648077" y="407627"/>
            <a:ext cx="921510" cy="970098"/>
            <a:chOff x="3929000" y="2364100"/>
            <a:chExt cx="356375" cy="367925"/>
          </a:xfrm>
        </p:grpSpPr>
        <p:sp>
          <p:nvSpPr>
            <p:cNvPr id="180" name="Google Shape;1050;p65">
              <a:extLst>
                <a:ext uri="{FF2B5EF4-FFF2-40B4-BE49-F238E27FC236}">
                  <a16:creationId xmlns:a16="http://schemas.microsoft.com/office/drawing/2014/main" id="{5880F0DF-209C-4783-AC41-C0754039A443}"/>
                </a:ext>
              </a:extLst>
            </p:cNvPr>
            <p:cNvSpPr/>
            <p:nvPr/>
          </p:nvSpPr>
          <p:spPr>
            <a:xfrm>
              <a:off x="4132675" y="2664950"/>
              <a:ext cx="64600" cy="32825"/>
            </a:xfrm>
            <a:custGeom>
              <a:avLst/>
              <a:gdLst/>
              <a:ahLst/>
              <a:cxnLst/>
              <a:rect l="l" t="t" r="r" b="b"/>
              <a:pathLst>
                <a:path w="2584" h="1313" extrusionOk="0">
                  <a:moveTo>
                    <a:pt x="2147" y="416"/>
                  </a:moveTo>
                  <a:cubicBezTo>
                    <a:pt x="2158" y="416"/>
                    <a:pt x="2165" y="424"/>
                    <a:pt x="2165" y="434"/>
                  </a:cubicBezTo>
                  <a:lnTo>
                    <a:pt x="2169" y="879"/>
                  </a:lnTo>
                  <a:cubicBezTo>
                    <a:pt x="2169" y="886"/>
                    <a:pt x="2158" y="894"/>
                    <a:pt x="2150" y="894"/>
                  </a:cubicBezTo>
                  <a:lnTo>
                    <a:pt x="438" y="894"/>
                  </a:lnTo>
                  <a:cubicBezTo>
                    <a:pt x="427" y="894"/>
                    <a:pt x="420" y="886"/>
                    <a:pt x="420" y="879"/>
                  </a:cubicBezTo>
                  <a:lnTo>
                    <a:pt x="420" y="434"/>
                  </a:lnTo>
                  <a:cubicBezTo>
                    <a:pt x="420" y="424"/>
                    <a:pt x="427" y="416"/>
                    <a:pt x="438" y="416"/>
                  </a:cubicBezTo>
                  <a:close/>
                  <a:moveTo>
                    <a:pt x="438" y="1"/>
                  </a:moveTo>
                  <a:cubicBezTo>
                    <a:pt x="194" y="1"/>
                    <a:pt x="1" y="194"/>
                    <a:pt x="1" y="438"/>
                  </a:cubicBezTo>
                  <a:lnTo>
                    <a:pt x="1" y="879"/>
                  </a:lnTo>
                  <a:cubicBezTo>
                    <a:pt x="1" y="1119"/>
                    <a:pt x="194" y="1313"/>
                    <a:pt x="438" y="1313"/>
                  </a:cubicBezTo>
                  <a:lnTo>
                    <a:pt x="2147" y="1313"/>
                  </a:lnTo>
                  <a:cubicBezTo>
                    <a:pt x="2387" y="1313"/>
                    <a:pt x="2584" y="1119"/>
                    <a:pt x="2584" y="879"/>
                  </a:cubicBezTo>
                  <a:lnTo>
                    <a:pt x="2584" y="434"/>
                  </a:lnTo>
                  <a:cubicBezTo>
                    <a:pt x="2584" y="194"/>
                    <a:pt x="2387" y="1"/>
                    <a:pt x="2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051;p65">
              <a:extLst>
                <a:ext uri="{FF2B5EF4-FFF2-40B4-BE49-F238E27FC236}">
                  <a16:creationId xmlns:a16="http://schemas.microsoft.com/office/drawing/2014/main" id="{3B848A84-3887-4897-B593-38F34E622EDE}"/>
                </a:ext>
              </a:extLst>
            </p:cNvPr>
            <p:cNvSpPr/>
            <p:nvPr/>
          </p:nvSpPr>
          <p:spPr>
            <a:xfrm>
              <a:off x="3929000" y="2364100"/>
              <a:ext cx="356375" cy="367925"/>
            </a:xfrm>
            <a:custGeom>
              <a:avLst/>
              <a:gdLst/>
              <a:ahLst/>
              <a:cxnLst/>
              <a:rect l="l" t="t" r="r" b="b"/>
              <a:pathLst>
                <a:path w="14255" h="14717" extrusionOk="0">
                  <a:moveTo>
                    <a:pt x="8027" y="1268"/>
                  </a:moveTo>
                  <a:cubicBezTo>
                    <a:pt x="9135" y="1268"/>
                    <a:pt x="10035" y="2168"/>
                    <a:pt x="10039" y="3279"/>
                  </a:cubicBezTo>
                  <a:lnTo>
                    <a:pt x="10039" y="3505"/>
                  </a:lnTo>
                  <a:lnTo>
                    <a:pt x="9693" y="3505"/>
                  </a:lnTo>
                  <a:lnTo>
                    <a:pt x="9671" y="3509"/>
                  </a:lnTo>
                  <a:lnTo>
                    <a:pt x="9663" y="3509"/>
                  </a:lnTo>
                  <a:cubicBezTo>
                    <a:pt x="9656" y="3509"/>
                    <a:pt x="9645" y="3513"/>
                    <a:pt x="9638" y="3516"/>
                  </a:cubicBezTo>
                  <a:lnTo>
                    <a:pt x="9631" y="3516"/>
                  </a:lnTo>
                  <a:lnTo>
                    <a:pt x="9609" y="3524"/>
                  </a:lnTo>
                  <a:lnTo>
                    <a:pt x="9601" y="3527"/>
                  </a:lnTo>
                  <a:lnTo>
                    <a:pt x="9583" y="3538"/>
                  </a:lnTo>
                  <a:lnTo>
                    <a:pt x="9576" y="3542"/>
                  </a:lnTo>
                  <a:lnTo>
                    <a:pt x="9554" y="3553"/>
                  </a:lnTo>
                  <a:cubicBezTo>
                    <a:pt x="9543" y="3549"/>
                    <a:pt x="9532" y="3542"/>
                    <a:pt x="9521" y="3538"/>
                  </a:cubicBezTo>
                  <a:lnTo>
                    <a:pt x="9514" y="3535"/>
                  </a:lnTo>
                  <a:cubicBezTo>
                    <a:pt x="9499" y="3527"/>
                    <a:pt x="9485" y="3524"/>
                    <a:pt x="9470" y="3520"/>
                  </a:cubicBezTo>
                  <a:cubicBezTo>
                    <a:pt x="9456" y="3516"/>
                    <a:pt x="9445" y="3513"/>
                    <a:pt x="9430" y="3509"/>
                  </a:cubicBezTo>
                  <a:lnTo>
                    <a:pt x="9419" y="3509"/>
                  </a:lnTo>
                  <a:cubicBezTo>
                    <a:pt x="9405" y="3505"/>
                    <a:pt x="9390" y="3502"/>
                    <a:pt x="9376" y="3502"/>
                  </a:cubicBezTo>
                  <a:lnTo>
                    <a:pt x="9365" y="3502"/>
                  </a:lnTo>
                  <a:cubicBezTo>
                    <a:pt x="9350" y="3502"/>
                    <a:pt x="9335" y="3498"/>
                    <a:pt x="9321" y="3498"/>
                  </a:cubicBezTo>
                  <a:lnTo>
                    <a:pt x="8931" y="3498"/>
                  </a:lnTo>
                  <a:cubicBezTo>
                    <a:pt x="8913" y="3498"/>
                    <a:pt x="8898" y="3484"/>
                    <a:pt x="8898" y="3465"/>
                  </a:cubicBezTo>
                  <a:lnTo>
                    <a:pt x="8898" y="2842"/>
                  </a:lnTo>
                  <a:cubicBezTo>
                    <a:pt x="8898" y="2630"/>
                    <a:pt x="8724" y="2483"/>
                    <a:pt x="8539" y="2483"/>
                  </a:cubicBezTo>
                  <a:cubicBezTo>
                    <a:pt x="8467" y="2483"/>
                    <a:pt x="8393" y="2505"/>
                    <a:pt x="8326" y="2554"/>
                  </a:cubicBezTo>
                  <a:lnTo>
                    <a:pt x="7069" y="3491"/>
                  </a:lnTo>
                  <a:cubicBezTo>
                    <a:pt x="7066" y="3494"/>
                    <a:pt x="7058" y="3498"/>
                    <a:pt x="7051" y="3498"/>
                  </a:cubicBezTo>
                  <a:lnTo>
                    <a:pt x="4941" y="3498"/>
                  </a:lnTo>
                  <a:cubicBezTo>
                    <a:pt x="4923" y="3498"/>
                    <a:pt x="4909" y="3498"/>
                    <a:pt x="4894" y="3502"/>
                  </a:cubicBezTo>
                  <a:lnTo>
                    <a:pt x="4887" y="3502"/>
                  </a:lnTo>
                  <a:cubicBezTo>
                    <a:pt x="4872" y="3502"/>
                    <a:pt x="4858" y="3505"/>
                    <a:pt x="4839" y="3509"/>
                  </a:cubicBezTo>
                  <a:lnTo>
                    <a:pt x="4828" y="3509"/>
                  </a:lnTo>
                  <a:cubicBezTo>
                    <a:pt x="4814" y="3513"/>
                    <a:pt x="4799" y="3513"/>
                    <a:pt x="4788" y="3520"/>
                  </a:cubicBezTo>
                  <a:cubicBezTo>
                    <a:pt x="4774" y="3524"/>
                    <a:pt x="4759" y="3527"/>
                    <a:pt x="4745" y="3535"/>
                  </a:cubicBezTo>
                  <a:lnTo>
                    <a:pt x="4737" y="3538"/>
                  </a:lnTo>
                  <a:cubicBezTo>
                    <a:pt x="4726" y="3542"/>
                    <a:pt x="4715" y="3549"/>
                    <a:pt x="4701" y="3553"/>
                  </a:cubicBezTo>
                  <a:lnTo>
                    <a:pt x="4679" y="3542"/>
                  </a:lnTo>
                  <a:lnTo>
                    <a:pt x="4675" y="3538"/>
                  </a:lnTo>
                  <a:lnTo>
                    <a:pt x="4654" y="3527"/>
                  </a:lnTo>
                  <a:lnTo>
                    <a:pt x="4650" y="3524"/>
                  </a:lnTo>
                  <a:lnTo>
                    <a:pt x="4624" y="3516"/>
                  </a:lnTo>
                  <a:lnTo>
                    <a:pt x="4621" y="3516"/>
                  </a:lnTo>
                  <a:cubicBezTo>
                    <a:pt x="4613" y="3513"/>
                    <a:pt x="4603" y="3513"/>
                    <a:pt x="4595" y="3509"/>
                  </a:cubicBezTo>
                  <a:lnTo>
                    <a:pt x="4588" y="3509"/>
                  </a:lnTo>
                  <a:lnTo>
                    <a:pt x="4566" y="3505"/>
                  </a:lnTo>
                  <a:lnTo>
                    <a:pt x="4220" y="3505"/>
                  </a:lnTo>
                  <a:lnTo>
                    <a:pt x="4220" y="3279"/>
                  </a:lnTo>
                  <a:cubicBezTo>
                    <a:pt x="4224" y="2168"/>
                    <a:pt x="5124" y="1268"/>
                    <a:pt x="6231" y="1268"/>
                  </a:cubicBezTo>
                  <a:close/>
                  <a:moveTo>
                    <a:pt x="8031" y="419"/>
                  </a:moveTo>
                  <a:cubicBezTo>
                    <a:pt x="9441" y="419"/>
                    <a:pt x="10582" y="1563"/>
                    <a:pt x="10585" y="2973"/>
                  </a:cubicBezTo>
                  <a:lnTo>
                    <a:pt x="10585" y="3622"/>
                  </a:lnTo>
                  <a:cubicBezTo>
                    <a:pt x="10549" y="3615"/>
                    <a:pt x="10512" y="3615"/>
                    <a:pt x="10476" y="3615"/>
                  </a:cubicBezTo>
                  <a:lnTo>
                    <a:pt x="10454" y="3615"/>
                  </a:lnTo>
                  <a:lnTo>
                    <a:pt x="10454" y="3276"/>
                  </a:lnTo>
                  <a:cubicBezTo>
                    <a:pt x="10454" y="1935"/>
                    <a:pt x="9365" y="846"/>
                    <a:pt x="8024" y="846"/>
                  </a:cubicBezTo>
                  <a:lnTo>
                    <a:pt x="6231" y="846"/>
                  </a:lnTo>
                  <a:cubicBezTo>
                    <a:pt x="4890" y="846"/>
                    <a:pt x="3801" y="1935"/>
                    <a:pt x="3801" y="3276"/>
                  </a:cubicBezTo>
                  <a:lnTo>
                    <a:pt x="3801" y="3615"/>
                  </a:lnTo>
                  <a:lnTo>
                    <a:pt x="3779" y="3615"/>
                  </a:lnTo>
                  <a:cubicBezTo>
                    <a:pt x="3743" y="3615"/>
                    <a:pt x="3706" y="3615"/>
                    <a:pt x="3670" y="3622"/>
                  </a:cubicBezTo>
                  <a:lnTo>
                    <a:pt x="3670" y="2973"/>
                  </a:lnTo>
                  <a:cubicBezTo>
                    <a:pt x="3673" y="1563"/>
                    <a:pt x="4814" y="419"/>
                    <a:pt x="6224" y="419"/>
                  </a:cubicBezTo>
                  <a:close/>
                  <a:moveTo>
                    <a:pt x="4424" y="3921"/>
                  </a:moveTo>
                  <a:lnTo>
                    <a:pt x="4424" y="4008"/>
                  </a:lnTo>
                  <a:lnTo>
                    <a:pt x="4424" y="5888"/>
                  </a:lnTo>
                  <a:lnTo>
                    <a:pt x="4424" y="5903"/>
                  </a:lnTo>
                  <a:lnTo>
                    <a:pt x="4213" y="5903"/>
                  </a:lnTo>
                  <a:cubicBezTo>
                    <a:pt x="4173" y="5837"/>
                    <a:pt x="4103" y="5794"/>
                    <a:pt x="4027" y="5794"/>
                  </a:cubicBezTo>
                  <a:lnTo>
                    <a:pt x="3779" y="5794"/>
                  </a:lnTo>
                  <a:cubicBezTo>
                    <a:pt x="3557" y="5794"/>
                    <a:pt x="3378" y="5615"/>
                    <a:pt x="3378" y="5393"/>
                  </a:cubicBezTo>
                  <a:lnTo>
                    <a:pt x="3378" y="4434"/>
                  </a:lnTo>
                  <a:cubicBezTo>
                    <a:pt x="3378" y="4212"/>
                    <a:pt x="3557" y="4034"/>
                    <a:pt x="3779" y="4034"/>
                  </a:cubicBezTo>
                  <a:lnTo>
                    <a:pt x="4027" y="4034"/>
                  </a:lnTo>
                  <a:cubicBezTo>
                    <a:pt x="4103" y="4030"/>
                    <a:pt x="4173" y="3990"/>
                    <a:pt x="4209" y="3921"/>
                  </a:cubicBezTo>
                  <a:close/>
                  <a:moveTo>
                    <a:pt x="10046" y="3921"/>
                  </a:moveTo>
                  <a:cubicBezTo>
                    <a:pt x="10082" y="3990"/>
                    <a:pt x="10152" y="4034"/>
                    <a:pt x="10228" y="4034"/>
                  </a:cubicBezTo>
                  <a:lnTo>
                    <a:pt x="10476" y="4034"/>
                  </a:lnTo>
                  <a:cubicBezTo>
                    <a:pt x="10698" y="4034"/>
                    <a:pt x="10877" y="4212"/>
                    <a:pt x="10877" y="4434"/>
                  </a:cubicBezTo>
                  <a:lnTo>
                    <a:pt x="10877" y="5393"/>
                  </a:lnTo>
                  <a:cubicBezTo>
                    <a:pt x="10877" y="5611"/>
                    <a:pt x="10702" y="5790"/>
                    <a:pt x="10483" y="5797"/>
                  </a:cubicBezTo>
                  <a:cubicBezTo>
                    <a:pt x="10467" y="5792"/>
                    <a:pt x="10450" y="5789"/>
                    <a:pt x="10434" y="5789"/>
                  </a:cubicBezTo>
                  <a:cubicBezTo>
                    <a:pt x="10418" y="5789"/>
                    <a:pt x="10401" y="5792"/>
                    <a:pt x="10385" y="5797"/>
                  </a:cubicBezTo>
                  <a:lnTo>
                    <a:pt x="10228" y="5797"/>
                  </a:lnTo>
                  <a:cubicBezTo>
                    <a:pt x="10152" y="5797"/>
                    <a:pt x="10082" y="5837"/>
                    <a:pt x="10046" y="5906"/>
                  </a:cubicBezTo>
                  <a:lnTo>
                    <a:pt x="9831" y="5906"/>
                  </a:lnTo>
                  <a:lnTo>
                    <a:pt x="9831" y="4008"/>
                  </a:lnTo>
                  <a:lnTo>
                    <a:pt x="9831" y="3921"/>
                  </a:lnTo>
                  <a:close/>
                  <a:moveTo>
                    <a:pt x="8009" y="7029"/>
                  </a:moveTo>
                  <a:cubicBezTo>
                    <a:pt x="8210" y="7029"/>
                    <a:pt x="8210" y="7327"/>
                    <a:pt x="8009" y="7327"/>
                  </a:cubicBezTo>
                  <a:lnTo>
                    <a:pt x="7525" y="7327"/>
                  </a:lnTo>
                  <a:cubicBezTo>
                    <a:pt x="7324" y="7327"/>
                    <a:pt x="7324" y="7029"/>
                    <a:pt x="7525" y="7029"/>
                  </a:cubicBezTo>
                  <a:close/>
                  <a:moveTo>
                    <a:pt x="8140" y="8289"/>
                  </a:moveTo>
                  <a:lnTo>
                    <a:pt x="8140" y="8665"/>
                  </a:lnTo>
                  <a:cubicBezTo>
                    <a:pt x="8140" y="8818"/>
                    <a:pt x="8235" y="8952"/>
                    <a:pt x="8374" y="9003"/>
                  </a:cubicBezTo>
                  <a:lnTo>
                    <a:pt x="8869" y="9251"/>
                  </a:lnTo>
                  <a:lnTo>
                    <a:pt x="8858" y="9255"/>
                  </a:lnTo>
                  <a:cubicBezTo>
                    <a:pt x="8829" y="9277"/>
                    <a:pt x="8800" y="9299"/>
                    <a:pt x="8771" y="9320"/>
                  </a:cubicBezTo>
                  <a:cubicBezTo>
                    <a:pt x="8745" y="9342"/>
                    <a:pt x="8716" y="9361"/>
                    <a:pt x="8687" y="9382"/>
                  </a:cubicBezTo>
                  <a:lnTo>
                    <a:pt x="8672" y="9390"/>
                  </a:lnTo>
                  <a:cubicBezTo>
                    <a:pt x="8643" y="9408"/>
                    <a:pt x="8618" y="9426"/>
                    <a:pt x="8589" y="9444"/>
                  </a:cubicBezTo>
                  <a:lnTo>
                    <a:pt x="8570" y="9455"/>
                  </a:lnTo>
                  <a:cubicBezTo>
                    <a:pt x="8541" y="9473"/>
                    <a:pt x="8512" y="9492"/>
                    <a:pt x="8483" y="9506"/>
                  </a:cubicBezTo>
                  <a:lnTo>
                    <a:pt x="8472" y="9514"/>
                  </a:lnTo>
                  <a:cubicBezTo>
                    <a:pt x="8439" y="9532"/>
                    <a:pt x="8410" y="9546"/>
                    <a:pt x="8381" y="9561"/>
                  </a:cubicBezTo>
                  <a:lnTo>
                    <a:pt x="8374" y="9561"/>
                  </a:lnTo>
                  <a:cubicBezTo>
                    <a:pt x="8344" y="9579"/>
                    <a:pt x="8312" y="9594"/>
                    <a:pt x="8279" y="9608"/>
                  </a:cubicBezTo>
                  <a:lnTo>
                    <a:pt x="8264" y="9616"/>
                  </a:lnTo>
                  <a:cubicBezTo>
                    <a:pt x="8231" y="9630"/>
                    <a:pt x="8202" y="9641"/>
                    <a:pt x="8173" y="9656"/>
                  </a:cubicBezTo>
                  <a:lnTo>
                    <a:pt x="8155" y="9663"/>
                  </a:lnTo>
                  <a:cubicBezTo>
                    <a:pt x="8122" y="9674"/>
                    <a:pt x="8089" y="9688"/>
                    <a:pt x="8057" y="9699"/>
                  </a:cubicBezTo>
                  <a:lnTo>
                    <a:pt x="8046" y="9703"/>
                  </a:lnTo>
                  <a:cubicBezTo>
                    <a:pt x="8017" y="9714"/>
                    <a:pt x="7984" y="9725"/>
                    <a:pt x="7951" y="9732"/>
                  </a:cubicBezTo>
                  <a:lnTo>
                    <a:pt x="7940" y="9736"/>
                  </a:lnTo>
                  <a:cubicBezTo>
                    <a:pt x="7907" y="9747"/>
                    <a:pt x="7874" y="9758"/>
                    <a:pt x="7842" y="9765"/>
                  </a:cubicBezTo>
                  <a:lnTo>
                    <a:pt x="7823" y="9769"/>
                  </a:lnTo>
                  <a:cubicBezTo>
                    <a:pt x="7791" y="9780"/>
                    <a:pt x="7758" y="9787"/>
                    <a:pt x="7725" y="9794"/>
                  </a:cubicBezTo>
                  <a:lnTo>
                    <a:pt x="7707" y="9798"/>
                  </a:lnTo>
                  <a:cubicBezTo>
                    <a:pt x="7674" y="9805"/>
                    <a:pt x="7638" y="9809"/>
                    <a:pt x="7605" y="9816"/>
                  </a:cubicBezTo>
                  <a:lnTo>
                    <a:pt x="7598" y="9816"/>
                  </a:lnTo>
                  <a:cubicBezTo>
                    <a:pt x="7561" y="9823"/>
                    <a:pt x="7528" y="9827"/>
                    <a:pt x="7495" y="9831"/>
                  </a:cubicBezTo>
                  <a:lnTo>
                    <a:pt x="7481" y="9831"/>
                  </a:lnTo>
                  <a:cubicBezTo>
                    <a:pt x="7444" y="9834"/>
                    <a:pt x="7412" y="9838"/>
                    <a:pt x="7379" y="9841"/>
                  </a:cubicBezTo>
                  <a:lnTo>
                    <a:pt x="7357" y="9841"/>
                  </a:lnTo>
                  <a:cubicBezTo>
                    <a:pt x="7324" y="9845"/>
                    <a:pt x="7288" y="9845"/>
                    <a:pt x="7255" y="9849"/>
                  </a:cubicBezTo>
                  <a:lnTo>
                    <a:pt x="7237" y="9849"/>
                  </a:lnTo>
                  <a:cubicBezTo>
                    <a:pt x="7200" y="9849"/>
                    <a:pt x="7164" y="9852"/>
                    <a:pt x="7127" y="9852"/>
                  </a:cubicBezTo>
                  <a:cubicBezTo>
                    <a:pt x="7091" y="9852"/>
                    <a:pt x="7055" y="9852"/>
                    <a:pt x="7018" y="9849"/>
                  </a:cubicBezTo>
                  <a:lnTo>
                    <a:pt x="7004" y="9849"/>
                  </a:lnTo>
                  <a:cubicBezTo>
                    <a:pt x="6967" y="9845"/>
                    <a:pt x="6934" y="9845"/>
                    <a:pt x="6898" y="9841"/>
                  </a:cubicBezTo>
                  <a:lnTo>
                    <a:pt x="6880" y="9841"/>
                  </a:lnTo>
                  <a:cubicBezTo>
                    <a:pt x="6843" y="9838"/>
                    <a:pt x="6811" y="9834"/>
                    <a:pt x="6774" y="9831"/>
                  </a:cubicBezTo>
                  <a:lnTo>
                    <a:pt x="6763" y="9831"/>
                  </a:lnTo>
                  <a:cubicBezTo>
                    <a:pt x="6727" y="9827"/>
                    <a:pt x="6694" y="9820"/>
                    <a:pt x="6657" y="9816"/>
                  </a:cubicBezTo>
                  <a:lnTo>
                    <a:pt x="6654" y="9816"/>
                  </a:lnTo>
                  <a:cubicBezTo>
                    <a:pt x="6617" y="9809"/>
                    <a:pt x="6585" y="9801"/>
                    <a:pt x="6548" y="9794"/>
                  </a:cubicBezTo>
                  <a:lnTo>
                    <a:pt x="6534" y="9794"/>
                  </a:lnTo>
                  <a:cubicBezTo>
                    <a:pt x="6501" y="9787"/>
                    <a:pt x="6464" y="9776"/>
                    <a:pt x="6432" y="9769"/>
                  </a:cubicBezTo>
                  <a:lnTo>
                    <a:pt x="6417" y="9765"/>
                  </a:lnTo>
                  <a:cubicBezTo>
                    <a:pt x="6381" y="9754"/>
                    <a:pt x="6348" y="9747"/>
                    <a:pt x="6315" y="9736"/>
                  </a:cubicBezTo>
                  <a:lnTo>
                    <a:pt x="6311" y="9736"/>
                  </a:lnTo>
                  <a:cubicBezTo>
                    <a:pt x="6275" y="9725"/>
                    <a:pt x="6238" y="9714"/>
                    <a:pt x="6206" y="9703"/>
                  </a:cubicBezTo>
                  <a:lnTo>
                    <a:pt x="6202" y="9703"/>
                  </a:lnTo>
                  <a:cubicBezTo>
                    <a:pt x="6166" y="9688"/>
                    <a:pt x="6133" y="9678"/>
                    <a:pt x="6100" y="9663"/>
                  </a:cubicBezTo>
                  <a:lnTo>
                    <a:pt x="6089" y="9659"/>
                  </a:lnTo>
                  <a:cubicBezTo>
                    <a:pt x="6056" y="9645"/>
                    <a:pt x="6020" y="9630"/>
                    <a:pt x="5987" y="9616"/>
                  </a:cubicBezTo>
                  <a:lnTo>
                    <a:pt x="5980" y="9612"/>
                  </a:lnTo>
                  <a:cubicBezTo>
                    <a:pt x="5911" y="9583"/>
                    <a:pt x="5845" y="9550"/>
                    <a:pt x="5779" y="9510"/>
                  </a:cubicBezTo>
                  <a:cubicBezTo>
                    <a:pt x="5747" y="9492"/>
                    <a:pt x="5714" y="9473"/>
                    <a:pt x="5681" y="9455"/>
                  </a:cubicBezTo>
                  <a:lnTo>
                    <a:pt x="5674" y="9452"/>
                  </a:lnTo>
                  <a:cubicBezTo>
                    <a:pt x="5645" y="9430"/>
                    <a:pt x="5612" y="9408"/>
                    <a:pt x="5579" y="9390"/>
                  </a:cubicBezTo>
                  <a:cubicBezTo>
                    <a:pt x="5517" y="9346"/>
                    <a:pt x="5455" y="9299"/>
                    <a:pt x="5393" y="9251"/>
                  </a:cubicBezTo>
                  <a:lnTo>
                    <a:pt x="5885" y="9003"/>
                  </a:lnTo>
                  <a:cubicBezTo>
                    <a:pt x="6027" y="8952"/>
                    <a:pt x="6122" y="8818"/>
                    <a:pt x="6122" y="8665"/>
                  </a:cubicBezTo>
                  <a:lnTo>
                    <a:pt x="6122" y="8297"/>
                  </a:lnTo>
                  <a:cubicBezTo>
                    <a:pt x="6202" y="8329"/>
                    <a:pt x="6289" y="8359"/>
                    <a:pt x="6377" y="8380"/>
                  </a:cubicBezTo>
                  <a:cubicBezTo>
                    <a:pt x="6694" y="8461"/>
                    <a:pt x="6905" y="8501"/>
                    <a:pt x="7117" y="8501"/>
                  </a:cubicBezTo>
                  <a:cubicBezTo>
                    <a:pt x="7328" y="8501"/>
                    <a:pt x="7536" y="8464"/>
                    <a:pt x="7849" y="8384"/>
                  </a:cubicBezTo>
                  <a:lnTo>
                    <a:pt x="7878" y="8377"/>
                  </a:lnTo>
                  <a:cubicBezTo>
                    <a:pt x="7966" y="8355"/>
                    <a:pt x="8053" y="8326"/>
                    <a:pt x="8140" y="8289"/>
                  </a:cubicBezTo>
                  <a:close/>
                  <a:moveTo>
                    <a:pt x="6228" y="0"/>
                  </a:moveTo>
                  <a:cubicBezTo>
                    <a:pt x="4584" y="0"/>
                    <a:pt x="3254" y="1330"/>
                    <a:pt x="3254" y="2973"/>
                  </a:cubicBezTo>
                  <a:lnTo>
                    <a:pt x="3254" y="3808"/>
                  </a:lnTo>
                  <a:cubicBezTo>
                    <a:pt x="3069" y="3964"/>
                    <a:pt x="2959" y="4194"/>
                    <a:pt x="2959" y="4434"/>
                  </a:cubicBezTo>
                  <a:lnTo>
                    <a:pt x="2959" y="5393"/>
                  </a:lnTo>
                  <a:cubicBezTo>
                    <a:pt x="2959" y="5848"/>
                    <a:pt x="3327" y="6213"/>
                    <a:pt x="3779" y="6213"/>
                  </a:cubicBezTo>
                  <a:lnTo>
                    <a:pt x="3896" y="6213"/>
                  </a:lnTo>
                  <a:cubicBezTo>
                    <a:pt x="3954" y="6285"/>
                    <a:pt x="4041" y="6325"/>
                    <a:pt x="4136" y="6325"/>
                  </a:cubicBezTo>
                  <a:lnTo>
                    <a:pt x="4479" y="6325"/>
                  </a:lnTo>
                  <a:cubicBezTo>
                    <a:pt x="4632" y="7000"/>
                    <a:pt x="5109" y="7670"/>
                    <a:pt x="5699" y="8063"/>
                  </a:cubicBezTo>
                  <a:lnTo>
                    <a:pt x="5699" y="8621"/>
                  </a:lnTo>
                  <a:lnTo>
                    <a:pt x="5062" y="8942"/>
                  </a:lnTo>
                  <a:lnTo>
                    <a:pt x="4967" y="8847"/>
                  </a:lnTo>
                  <a:cubicBezTo>
                    <a:pt x="4896" y="8776"/>
                    <a:pt x="4801" y="8738"/>
                    <a:pt x="4705" y="8738"/>
                  </a:cubicBezTo>
                  <a:cubicBezTo>
                    <a:pt x="4663" y="8738"/>
                    <a:pt x="4621" y="8745"/>
                    <a:pt x="4581" y="8759"/>
                  </a:cubicBezTo>
                  <a:lnTo>
                    <a:pt x="1659" y="9790"/>
                  </a:lnTo>
                  <a:cubicBezTo>
                    <a:pt x="799" y="10093"/>
                    <a:pt x="205" y="10880"/>
                    <a:pt x="150" y="11787"/>
                  </a:cubicBezTo>
                  <a:lnTo>
                    <a:pt x="143" y="11926"/>
                  </a:lnTo>
                  <a:cubicBezTo>
                    <a:pt x="132" y="12042"/>
                    <a:pt x="223" y="12148"/>
                    <a:pt x="340" y="12151"/>
                  </a:cubicBezTo>
                  <a:cubicBezTo>
                    <a:pt x="344" y="12152"/>
                    <a:pt x="348" y="12152"/>
                    <a:pt x="353" y="12152"/>
                  </a:cubicBezTo>
                  <a:cubicBezTo>
                    <a:pt x="464" y="12152"/>
                    <a:pt x="558" y="12063"/>
                    <a:pt x="562" y="11947"/>
                  </a:cubicBezTo>
                  <a:lnTo>
                    <a:pt x="569" y="11816"/>
                  </a:lnTo>
                  <a:cubicBezTo>
                    <a:pt x="616" y="11077"/>
                    <a:pt x="1097" y="10435"/>
                    <a:pt x="1797" y="10188"/>
                  </a:cubicBezTo>
                  <a:lnTo>
                    <a:pt x="4694" y="9167"/>
                  </a:lnTo>
                  <a:lnTo>
                    <a:pt x="4876" y="9350"/>
                  </a:lnTo>
                  <a:cubicBezTo>
                    <a:pt x="5466" y="9944"/>
                    <a:pt x="6273" y="10279"/>
                    <a:pt x="7114" y="10279"/>
                  </a:cubicBezTo>
                  <a:cubicBezTo>
                    <a:pt x="7118" y="10279"/>
                    <a:pt x="7123" y="10279"/>
                    <a:pt x="7127" y="10279"/>
                  </a:cubicBezTo>
                  <a:cubicBezTo>
                    <a:pt x="7390" y="10279"/>
                    <a:pt x="7652" y="10246"/>
                    <a:pt x="7907" y="10184"/>
                  </a:cubicBezTo>
                  <a:cubicBezTo>
                    <a:pt x="8465" y="10042"/>
                    <a:pt x="8975" y="9754"/>
                    <a:pt x="9379" y="9346"/>
                  </a:cubicBezTo>
                  <a:lnTo>
                    <a:pt x="9561" y="9164"/>
                  </a:lnTo>
                  <a:lnTo>
                    <a:pt x="12454" y="10188"/>
                  </a:lnTo>
                  <a:cubicBezTo>
                    <a:pt x="13154" y="10435"/>
                    <a:pt x="13639" y="11073"/>
                    <a:pt x="13686" y="11813"/>
                  </a:cubicBezTo>
                  <a:lnTo>
                    <a:pt x="13810" y="14042"/>
                  </a:lnTo>
                  <a:cubicBezTo>
                    <a:pt x="13821" y="14177"/>
                    <a:pt x="13711" y="14298"/>
                    <a:pt x="13573" y="14298"/>
                  </a:cubicBezTo>
                  <a:lnTo>
                    <a:pt x="11842" y="14298"/>
                  </a:lnTo>
                  <a:lnTo>
                    <a:pt x="11842" y="11955"/>
                  </a:lnTo>
                  <a:cubicBezTo>
                    <a:pt x="11842" y="11814"/>
                    <a:pt x="11738" y="11744"/>
                    <a:pt x="11633" y="11744"/>
                  </a:cubicBezTo>
                  <a:cubicBezTo>
                    <a:pt x="11528" y="11744"/>
                    <a:pt x="11423" y="11814"/>
                    <a:pt x="11423" y="11955"/>
                  </a:cubicBezTo>
                  <a:lnTo>
                    <a:pt x="11423" y="14298"/>
                  </a:lnTo>
                  <a:lnTo>
                    <a:pt x="2832" y="14298"/>
                  </a:lnTo>
                  <a:lnTo>
                    <a:pt x="2832" y="11955"/>
                  </a:lnTo>
                  <a:cubicBezTo>
                    <a:pt x="2832" y="11814"/>
                    <a:pt x="2727" y="11744"/>
                    <a:pt x="2622" y="11744"/>
                  </a:cubicBezTo>
                  <a:cubicBezTo>
                    <a:pt x="2517" y="11744"/>
                    <a:pt x="2413" y="11814"/>
                    <a:pt x="2413" y="11955"/>
                  </a:cubicBezTo>
                  <a:lnTo>
                    <a:pt x="2413" y="14298"/>
                  </a:lnTo>
                  <a:lnTo>
                    <a:pt x="682" y="14298"/>
                  </a:lnTo>
                  <a:cubicBezTo>
                    <a:pt x="544" y="14294"/>
                    <a:pt x="434" y="14177"/>
                    <a:pt x="442" y="14039"/>
                  </a:cubicBezTo>
                  <a:lnTo>
                    <a:pt x="478" y="13460"/>
                  </a:lnTo>
                  <a:cubicBezTo>
                    <a:pt x="491" y="13309"/>
                    <a:pt x="378" y="13230"/>
                    <a:pt x="267" y="13230"/>
                  </a:cubicBezTo>
                  <a:cubicBezTo>
                    <a:pt x="164" y="13230"/>
                    <a:pt x="62" y="13296"/>
                    <a:pt x="59" y="13434"/>
                  </a:cubicBezTo>
                  <a:lnTo>
                    <a:pt x="26" y="14017"/>
                  </a:lnTo>
                  <a:cubicBezTo>
                    <a:pt x="1" y="14396"/>
                    <a:pt x="303" y="14717"/>
                    <a:pt x="682" y="14717"/>
                  </a:cubicBezTo>
                  <a:lnTo>
                    <a:pt x="13573" y="14717"/>
                  </a:lnTo>
                  <a:cubicBezTo>
                    <a:pt x="13956" y="14717"/>
                    <a:pt x="14254" y="14396"/>
                    <a:pt x="14232" y="14017"/>
                  </a:cubicBezTo>
                  <a:lnTo>
                    <a:pt x="14105" y="11787"/>
                  </a:lnTo>
                  <a:cubicBezTo>
                    <a:pt x="14047" y="10880"/>
                    <a:pt x="13453" y="10097"/>
                    <a:pt x="12596" y="9794"/>
                  </a:cubicBezTo>
                  <a:lnTo>
                    <a:pt x="9674" y="8759"/>
                  </a:lnTo>
                  <a:cubicBezTo>
                    <a:pt x="9635" y="8745"/>
                    <a:pt x="9594" y="8739"/>
                    <a:pt x="9553" y="8739"/>
                  </a:cubicBezTo>
                  <a:cubicBezTo>
                    <a:pt x="9456" y="8739"/>
                    <a:pt x="9360" y="8777"/>
                    <a:pt x="9288" y="8847"/>
                  </a:cubicBezTo>
                  <a:lnTo>
                    <a:pt x="9193" y="8942"/>
                  </a:lnTo>
                  <a:lnTo>
                    <a:pt x="8556" y="8625"/>
                  </a:lnTo>
                  <a:lnTo>
                    <a:pt x="8556" y="8060"/>
                  </a:lnTo>
                  <a:cubicBezTo>
                    <a:pt x="8661" y="7991"/>
                    <a:pt x="8760" y="7910"/>
                    <a:pt x="8855" y="7827"/>
                  </a:cubicBezTo>
                  <a:cubicBezTo>
                    <a:pt x="9017" y="7681"/>
                    <a:pt x="8881" y="7458"/>
                    <a:pt x="8715" y="7458"/>
                  </a:cubicBezTo>
                  <a:cubicBezTo>
                    <a:pt x="8668" y="7458"/>
                    <a:pt x="8619" y="7476"/>
                    <a:pt x="8574" y="7517"/>
                  </a:cubicBezTo>
                  <a:cubicBezTo>
                    <a:pt x="8468" y="7608"/>
                    <a:pt x="8359" y="7692"/>
                    <a:pt x="8239" y="7765"/>
                  </a:cubicBezTo>
                  <a:lnTo>
                    <a:pt x="8228" y="7772"/>
                  </a:lnTo>
                  <a:cubicBezTo>
                    <a:pt x="8086" y="7859"/>
                    <a:pt x="7933" y="7925"/>
                    <a:pt x="7772" y="7965"/>
                  </a:cubicBezTo>
                  <a:lnTo>
                    <a:pt x="7747" y="7972"/>
                  </a:lnTo>
                  <a:cubicBezTo>
                    <a:pt x="7466" y="8043"/>
                    <a:pt x="7290" y="8078"/>
                    <a:pt x="7115" y="8078"/>
                  </a:cubicBezTo>
                  <a:cubicBezTo>
                    <a:pt x="6937" y="8078"/>
                    <a:pt x="6760" y="8042"/>
                    <a:pt x="6475" y="7972"/>
                  </a:cubicBezTo>
                  <a:cubicBezTo>
                    <a:pt x="5732" y="7783"/>
                    <a:pt x="4996" y="6916"/>
                    <a:pt x="4865" y="6125"/>
                  </a:cubicBezTo>
                  <a:cubicBezTo>
                    <a:pt x="4861" y="6100"/>
                    <a:pt x="4858" y="6074"/>
                    <a:pt x="4858" y="6052"/>
                  </a:cubicBezTo>
                  <a:lnTo>
                    <a:pt x="4858" y="6038"/>
                  </a:lnTo>
                  <a:cubicBezTo>
                    <a:pt x="4854" y="6016"/>
                    <a:pt x="4850" y="5994"/>
                    <a:pt x="4850" y="5972"/>
                  </a:cubicBezTo>
                  <a:lnTo>
                    <a:pt x="4850" y="5961"/>
                  </a:lnTo>
                  <a:lnTo>
                    <a:pt x="4850" y="5885"/>
                  </a:lnTo>
                  <a:lnTo>
                    <a:pt x="4850" y="4012"/>
                  </a:lnTo>
                  <a:cubicBezTo>
                    <a:pt x="4850" y="3961"/>
                    <a:pt x="4890" y="3921"/>
                    <a:pt x="4941" y="3921"/>
                  </a:cubicBezTo>
                  <a:lnTo>
                    <a:pt x="7051" y="3921"/>
                  </a:lnTo>
                  <a:cubicBezTo>
                    <a:pt x="7146" y="3921"/>
                    <a:pt x="7240" y="3888"/>
                    <a:pt x="7321" y="3830"/>
                  </a:cubicBezTo>
                  <a:lnTo>
                    <a:pt x="8476" y="2966"/>
                  </a:lnTo>
                  <a:lnTo>
                    <a:pt x="8476" y="3469"/>
                  </a:lnTo>
                  <a:cubicBezTo>
                    <a:pt x="8476" y="3717"/>
                    <a:pt x="8680" y="3921"/>
                    <a:pt x="8931" y="3921"/>
                  </a:cubicBezTo>
                  <a:lnTo>
                    <a:pt x="9321" y="3921"/>
                  </a:lnTo>
                  <a:cubicBezTo>
                    <a:pt x="9372" y="3921"/>
                    <a:pt x="9412" y="3961"/>
                    <a:pt x="9412" y="4012"/>
                  </a:cubicBezTo>
                  <a:lnTo>
                    <a:pt x="9412" y="5877"/>
                  </a:lnTo>
                  <a:cubicBezTo>
                    <a:pt x="9405" y="6125"/>
                    <a:pt x="9350" y="6366"/>
                    <a:pt x="9252" y="6588"/>
                  </a:cubicBezTo>
                  <a:cubicBezTo>
                    <a:pt x="9179" y="6755"/>
                    <a:pt x="9315" y="6883"/>
                    <a:pt x="9450" y="6883"/>
                  </a:cubicBezTo>
                  <a:cubicBezTo>
                    <a:pt x="9523" y="6883"/>
                    <a:pt x="9596" y="6845"/>
                    <a:pt x="9634" y="6755"/>
                  </a:cubicBezTo>
                  <a:cubicBezTo>
                    <a:pt x="9696" y="6617"/>
                    <a:pt x="9744" y="6475"/>
                    <a:pt x="9776" y="6325"/>
                  </a:cubicBezTo>
                  <a:lnTo>
                    <a:pt x="10123" y="6325"/>
                  </a:lnTo>
                  <a:cubicBezTo>
                    <a:pt x="10137" y="6325"/>
                    <a:pt x="10152" y="6325"/>
                    <a:pt x="10170" y="6322"/>
                  </a:cubicBezTo>
                  <a:lnTo>
                    <a:pt x="10170" y="6322"/>
                  </a:lnTo>
                  <a:cubicBezTo>
                    <a:pt x="10035" y="6693"/>
                    <a:pt x="9682" y="6938"/>
                    <a:pt x="9288" y="6938"/>
                  </a:cubicBezTo>
                  <a:lnTo>
                    <a:pt x="8523" y="6938"/>
                  </a:lnTo>
                  <a:cubicBezTo>
                    <a:pt x="8432" y="6741"/>
                    <a:pt x="8231" y="6613"/>
                    <a:pt x="8013" y="6613"/>
                  </a:cubicBezTo>
                  <a:lnTo>
                    <a:pt x="7525" y="6613"/>
                  </a:lnTo>
                  <a:cubicBezTo>
                    <a:pt x="7211" y="6613"/>
                    <a:pt x="6956" y="6868"/>
                    <a:pt x="6956" y="7182"/>
                  </a:cubicBezTo>
                  <a:cubicBezTo>
                    <a:pt x="6956" y="7495"/>
                    <a:pt x="7211" y="7750"/>
                    <a:pt x="7525" y="7750"/>
                  </a:cubicBezTo>
                  <a:lnTo>
                    <a:pt x="8013" y="7750"/>
                  </a:lnTo>
                  <a:cubicBezTo>
                    <a:pt x="8257" y="7750"/>
                    <a:pt x="8476" y="7590"/>
                    <a:pt x="8552" y="7357"/>
                  </a:cubicBezTo>
                  <a:lnTo>
                    <a:pt x="9288" y="7357"/>
                  </a:lnTo>
                  <a:cubicBezTo>
                    <a:pt x="9959" y="7357"/>
                    <a:pt x="10531" y="6865"/>
                    <a:pt x="10629" y="6202"/>
                  </a:cubicBezTo>
                  <a:cubicBezTo>
                    <a:pt x="11015" y="6129"/>
                    <a:pt x="11296" y="5790"/>
                    <a:pt x="11296" y="5396"/>
                  </a:cubicBezTo>
                  <a:lnTo>
                    <a:pt x="11296" y="4434"/>
                  </a:lnTo>
                  <a:cubicBezTo>
                    <a:pt x="11296" y="4190"/>
                    <a:pt x="11190" y="3961"/>
                    <a:pt x="11004" y="3808"/>
                  </a:cubicBezTo>
                  <a:lnTo>
                    <a:pt x="11004" y="2973"/>
                  </a:lnTo>
                  <a:cubicBezTo>
                    <a:pt x="11001" y="1330"/>
                    <a:pt x="9671" y="0"/>
                    <a:pt x="80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" name="Google Shape;698;p55">
            <a:extLst>
              <a:ext uri="{FF2B5EF4-FFF2-40B4-BE49-F238E27FC236}">
                <a16:creationId xmlns:a16="http://schemas.microsoft.com/office/drawing/2014/main" id="{8BF31E41-6D1F-4F63-9F36-C853062F34AD}"/>
              </a:ext>
            </a:extLst>
          </p:cNvPr>
          <p:cNvSpPr txBox="1">
            <a:spLocks/>
          </p:cNvSpPr>
          <p:nvPr/>
        </p:nvSpPr>
        <p:spPr>
          <a:xfrm>
            <a:off x="10724684" y="1318468"/>
            <a:ext cx="812163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Student</a:t>
            </a:r>
          </a:p>
        </p:txBody>
      </p:sp>
      <p:sp>
        <p:nvSpPr>
          <p:cNvPr id="188" name="Google Shape;693;p55">
            <a:extLst>
              <a:ext uri="{FF2B5EF4-FFF2-40B4-BE49-F238E27FC236}">
                <a16:creationId xmlns:a16="http://schemas.microsoft.com/office/drawing/2014/main" id="{814B05BE-8B53-42E6-B4F2-0CE411F911C0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</a:rPr>
              <a:t>Business Vision for Students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B54B3B17-01C0-4122-A053-5BB13BD0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15194" y="2867289"/>
            <a:ext cx="5767316" cy="84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2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2.29167E-6 0.00023 C -0.00117 0.00278 -0.00235 0.00556 -0.00365 0.00834 C -0.00469 0.01019 -0.00586 0.01227 -0.00677 0.01435 C -0.01029 0.02153 -0.00781 0.01945 -0.0112 0.02153 L -0.0168 0.03241 C -0.01745 0.0338 -0.0181 0.03472 -0.01875 0.03635 C -0.01953 0.03843 -0.02031 0.04028 -0.02123 0.04236 C -0.02201 0.04352 -0.02292 0.04468 -0.0237 0.04584 C -0.02461 0.04746 -0.02539 0.04931 -0.02617 0.0507 C -0.02865 0.0551 -0.03138 0.05857 -0.03373 0.06297 L -0.03933 0.07385 C -0.04141 0.07778 -0.04245 0.0801 -0.04492 0.08357 C -0.04662 0.08588 -0.04831 0.08727 -0.05 0.08959 C -0.05065 0.09051 -0.0513 0.09121 -0.05183 0.0919 C -0.05664 0.09977 -0.05091 0.09213 -0.0556 0.09792 L -0.05938 0.10903 C -0.05977 0.11019 -0.06003 0.11181 -0.06068 0.11273 L -0.06315 0.11621 C -0.06393 0.12084 -0.06341 0.11991 -0.06563 0.12361 C -0.06771 0.12685 -0.06745 0.12431 -0.06745 0.12732 L -0.0819 0.16366 L 0.0539 0.39306 L -0.0862 0.5875 L -0.0862 0.58797 " pathEditMode="relative" rAng="0" ptsTypes="AAAAAAAAAAAAAAAAAAAAAAAAA">
                                      <p:cBhvr>
                                        <p:cTn id="6" dur="10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2939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33333E-6 L -6.25E-7 0.00023 C -0.00117 0.00277 -0.00234 0.00555 -0.00365 0.00833 C -0.00469 0.01018 -0.00586 0.01227 -0.00677 0.01435 C -0.01029 0.02152 -0.00781 0.01944 -0.0112 0.02152 L -0.0168 0.0324 C -0.01745 0.03379 -0.0181 0.03472 -0.01875 0.03634 C -0.01953 0.03842 -0.02031 0.04027 -0.02122 0.04236 C -0.022 0.04352 -0.02292 0.04467 -0.0237 0.04583 C -0.02461 0.04745 -0.02539 0.0493 -0.02617 0.05069 C -0.02865 0.05509 -0.03138 0.05856 -0.03372 0.06296 L -0.03932 0.07384 C -0.04141 0.07777 -0.04245 0.08009 -0.04492 0.08356 C -0.04661 0.08588 -0.04831 0.08727 -0.05 0.08958 C -0.05065 0.09051 -0.0513 0.0912 -0.05182 0.09189 C -0.05664 0.09977 -0.05091 0.09213 -0.0556 0.09791 L -0.05937 0.10902 C -0.05976 0.11018 -0.06003 0.1118 -0.06068 0.11273 L -0.06315 0.1162 C -0.06393 0.12083 -0.06341 0.1199 -0.06562 0.12361 C -0.06771 0.12685 -0.06745 0.1243 -0.06745 0.12731 L -0.0819 0.16365 L 0.05391 0.39305 L -0.0862 0.5875 L -0.0862 0.58796 " pathEditMode="relative" rAng="0" ptsTypes="AAAAAAAAAAAAAAAAAAAAAAAAA">
                                      <p:cBhvr>
                                        <p:cTn id="8" dur="10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2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94;p55">
            <a:extLst>
              <a:ext uri="{FF2B5EF4-FFF2-40B4-BE49-F238E27FC236}">
                <a16:creationId xmlns:a16="http://schemas.microsoft.com/office/drawing/2014/main" id="{735EEF2D-CA83-4CA4-B3F8-769BD10E64F5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32220" y="639254"/>
            <a:ext cx="3557126" cy="155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696;p55">
            <a:extLst>
              <a:ext uri="{FF2B5EF4-FFF2-40B4-BE49-F238E27FC236}">
                <a16:creationId xmlns:a16="http://schemas.microsoft.com/office/drawing/2014/main" id="{C4DBC7E0-99F1-4600-86F4-575A9F6726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83182" y="1944549"/>
            <a:ext cx="3375582" cy="14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698;p55">
            <a:extLst>
              <a:ext uri="{FF2B5EF4-FFF2-40B4-BE49-F238E27FC236}">
                <a16:creationId xmlns:a16="http://schemas.microsoft.com/office/drawing/2014/main" id="{26B8905F-1C53-46BF-AE4D-FDFC5F76F74D}"/>
              </a:ext>
            </a:extLst>
          </p:cNvPr>
          <p:cNvSpPr txBox="1">
            <a:spLocks/>
          </p:cNvSpPr>
          <p:nvPr/>
        </p:nvSpPr>
        <p:spPr>
          <a:xfrm>
            <a:off x="2035524" y="1229495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Adaptable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73" name="Google Shape;699;p55">
            <a:extLst>
              <a:ext uri="{FF2B5EF4-FFF2-40B4-BE49-F238E27FC236}">
                <a16:creationId xmlns:a16="http://schemas.microsoft.com/office/drawing/2014/main" id="{AF26D797-1C07-41C6-B08D-394F2275D0B6}"/>
              </a:ext>
            </a:extLst>
          </p:cNvPr>
          <p:cNvSpPr txBox="1">
            <a:spLocks/>
          </p:cNvSpPr>
          <p:nvPr/>
        </p:nvSpPr>
        <p:spPr>
          <a:xfrm>
            <a:off x="1588123" y="1790946"/>
            <a:ext cx="2440701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lang="en-US" kern="0" dirty="0">
                <a:solidFill>
                  <a:srgbClr val="30FCF1"/>
                </a:solidFill>
              </a:rPr>
              <a:t>The Faculty can adapt any type of services in just a bullet  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sp>
        <p:nvSpPr>
          <p:cNvPr id="76" name="Google Shape;702;p55">
            <a:extLst>
              <a:ext uri="{FF2B5EF4-FFF2-40B4-BE49-F238E27FC236}">
                <a16:creationId xmlns:a16="http://schemas.microsoft.com/office/drawing/2014/main" id="{26138F91-AA11-42F7-94C6-2DA88419DB7D}"/>
              </a:ext>
            </a:extLst>
          </p:cNvPr>
          <p:cNvSpPr txBox="1">
            <a:spLocks/>
          </p:cNvSpPr>
          <p:nvPr/>
        </p:nvSpPr>
        <p:spPr>
          <a:xfrm>
            <a:off x="6679410" y="2394555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Maintainable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77" name="Google Shape;703;p55">
            <a:extLst>
              <a:ext uri="{FF2B5EF4-FFF2-40B4-BE49-F238E27FC236}">
                <a16:creationId xmlns:a16="http://schemas.microsoft.com/office/drawing/2014/main" id="{17D35DAC-B9F4-43DD-A64E-CDCB635124F2}"/>
              </a:ext>
            </a:extLst>
          </p:cNvPr>
          <p:cNvSpPr txBox="1">
            <a:spLocks/>
          </p:cNvSpPr>
          <p:nvPr/>
        </p:nvSpPr>
        <p:spPr>
          <a:xfrm>
            <a:off x="6380320" y="2976197"/>
            <a:ext cx="2278444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The Fine-Grained Microservices</a:t>
            </a:r>
          </a:p>
        </p:txBody>
      </p:sp>
      <p:pic>
        <p:nvPicPr>
          <p:cNvPr id="138" name="Google Shape;694;p55">
            <a:extLst>
              <a:ext uri="{FF2B5EF4-FFF2-40B4-BE49-F238E27FC236}">
                <a16:creationId xmlns:a16="http://schemas.microsoft.com/office/drawing/2014/main" id="{3892988C-F6A8-4C40-8AD3-86C7F9DB73BF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rgbClr val="FF3399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629392" y="3106168"/>
            <a:ext cx="3557126" cy="155362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698;p55">
            <a:extLst>
              <a:ext uri="{FF2B5EF4-FFF2-40B4-BE49-F238E27FC236}">
                <a16:creationId xmlns:a16="http://schemas.microsoft.com/office/drawing/2014/main" id="{830625DF-178B-4742-8E29-F1B4BB81778E}"/>
              </a:ext>
            </a:extLst>
          </p:cNvPr>
          <p:cNvSpPr txBox="1">
            <a:spLocks/>
          </p:cNvSpPr>
          <p:nvPr/>
        </p:nvSpPr>
        <p:spPr>
          <a:xfrm>
            <a:off x="1892224" y="3667382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Scalable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140" name="Google Shape;699;p55">
            <a:extLst>
              <a:ext uri="{FF2B5EF4-FFF2-40B4-BE49-F238E27FC236}">
                <a16:creationId xmlns:a16="http://schemas.microsoft.com/office/drawing/2014/main" id="{87F89768-6547-4F36-A120-5720B45F0DE1}"/>
              </a:ext>
            </a:extLst>
          </p:cNvPr>
          <p:cNvSpPr txBox="1">
            <a:spLocks/>
          </p:cNvSpPr>
          <p:nvPr/>
        </p:nvSpPr>
        <p:spPr>
          <a:xfrm>
            <a:off x="2055077" y="4384910"/>
            <a:ext cx="2454069" cy="670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171450" indent="-171450" defTabSz="914400">
              <a:lnSpc>
                <a:spcPct val="100000"/>
              </a:lnSpc>
              <a:spcAft>
                <a:spcPts val="1600"/>
              </a:spcAft>
              <a:buClr>
                <a:srgbClr val="30FCF1"/>
              </a:buClr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Scale Up by Upgrade HW Components</a:t>
            </a:r>
          </a:p>
          <a:p>
            <a:pPr marL="171450" indent="-171450" defTabSz="914400">
              <a:lnSpc>
                <a:spcPct val="100000"/>
              </a:lnSpc>
              <a:spcAft>
                <a:spcPts val="1600"/>
              </a:spcAft>
              <a:buClr>
                <a:srgbClr val="30FCF1"/>
              </a:buClr>
            </a:pPr>
            <a:r>
              <a:rPr lang="en-US" kern="0" dirty="0">
                <a:solidFill>
                  <a:srgbClr val="30FCF1"/>
                </a:solidFill>
              </a:rPr>
              <a:t>Scale Out by Using Replicas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30FCF1"/>
              </a:solidFill>
              <a:effectLst/>
              <a:uLnTx/>
              <a:uFillTx/>
              <a:latin typeface="Work Sans Light"/>
              <a:sym typeface="Work Sans Light"/>
            </a:endParaRPr>
          </a:p>
        </p:txBody>
      </p:sp>
      <p:pic>
        <p:nvPicPr>
          <p:cNvPr id="156" name="Google Shape;696;p55">
            <a:extLst>
              <a:ext uri="{FF2B5EF4-FFF2-40B4-BE49-F238E27FC236}">
                <a16:creationId xmlns:a16="http://schemas.microsoft.com/office/drawing/2014/main" id="{64D376D0-1835-43AD-9995-3B95F1ECE9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264074" y="4592323"/>
            <a:ext cx="3375582" cy="14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702;p55">
            <a:extLst>
              <a:ext uri="{FF2B5EF4-FFF2-40B4-BE49-F238E27FC236}">
                <a16:creationId xmlns:a16="http://schemas.microsoft.com/office/drawing/2014/main" id="{DBEA2EE1-2EA9-4310-BB9F-E7C6CF4F8276}"/>
              </a:ext>
            </a:extLst>
          </p:cNvPr>
          <p:cNvSpPr txBox="1">
            <a:spLocks/>
          </p:cNvSpPr>
          <p:nvPr/>
        </p:nvSpPr>
        <p:spPr>
          <a:xfrm>
            <a:off x="6638228" y="5055740"/>
            <a:ext cx="15459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Sustainable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sp>
        <p:nvSpPr>
          <p:cNvPr id="158" name="Google Shape;703;p55">
            <a:extLst>
              <a:ext uri="{FF2B5EF4-FFF2-40B4-BE49-F238E27FC236}">
                <a16:creationId xmlns:a16="http://schemas.microsoft.com/office/drawing/2014/main" id="{14FC616E-43D0-4F43-A2F2-5F7BE9B97355}"/>
              </a:ext>
            </a:extLst>
          </p:cNvPr>
          <p:cNvSpPr txBox="1">
            <a:spLocks/>
          </p:cNvSpPr>
          <p:nvPr/>
        </p:nvSpPr>
        <p:spPr>
          <a:xfrm>
            <a:off x="6366010" y="5626207"/>
            <a:ext cx="2484102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●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Work Sans Light"/>
              <a:buChar char="○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200"/>
              <a:buFont typeface="Work Sans Light"/>
              <a:buChar char="■"/>
              <a:defRPr sz="1200" b="0" i="0" u="none" strike="noStrike" cap="none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0FCF1"/>
              </a:buClr>
              <a:buSzPts val="1200"/>
              <a:buFont typeface="Work Sans Light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30FCF1"/>
                </a:solidFill>
                <a:effectLst/>
                <a:uLnTx/>
                <a:uFillTx/>
                <a:latin typeface="Work Sans Light"/>
                <a:sym typeface="Work Sans Light"/>
              </a:rPr>
              <a:t>Microservices is the best choice in real-world </a:t>
            </a:r>
          </a:p>
        </p:txBody>
      </p:sp>
      <p:grpSp>
        <p:nvGrpSpPr>
          <p:cNvPr id="168" name="Google Shape;10851;p79">
            <a:extLst>
              <a:ext uri="{FF2B5EF4-FFF2-40B4-BE49-F238E27FC236}">
                <a16:creationId xmlns:a16="http://schemas.microsoft.com/office/drawing/2014/main" id="{AD34BB62-881C-4606-BBB3-3A499AE11BFB}"/>
              </a:ext>
            </a:extLst>
          </p:cNvPr>
          <p:cNvGrpSpPr/>
          <p:nvPr/>
        </p:nvGrpSpPr>
        <p:grpSpPr>
          <a:xfrm>
            <a:off x="5853137" y="2394555"/>
            <a:ext cx="485726" cy="515313"/>
            <a:chOff x="2704005" y="4258781"/>
            <a:chExt cx="342144" cy="362704"/>
          </a:xfrm>
        </p:grpSpPr>
        <p:sp>
          <p:nvSpPr>
            <p:cNvPr id="169" name="Google Shape;10852;p79">
              <a:extLst>
                <a:ext uri="{FF2B5EF4-FFF2-40B4-BE49-F238E27FC236}">
                  <a16:creationId xmlns:a16="http://schemas.microsoft.com/office/drawing/2014/main" id="{C0E89A0F-E262-4C6D-BD62-DC423304BCE8}"/>
                </a:ext>
              </a:extLst>
            </p:cNvPr>
            <p:cNvSpPr/>
            <p:nvPr/>
          </p:nvSpPr>
          <p:spPr>
            <a:xfrm>
              <a:off x="2704005" y="4258781"/>
              <a:ext cx="173543" cy="183554"/>
            </a:xfrm>
            <a:custGeom>
              <a:avLst/>
              <a:gdLst/>
              <a:ahLst/>
              <a:cxnLst/>
              <a:rect l="l" t="t" r="r" b="b"/>
              <a:pathLst>
                <a:path w="5478" h="5794" extrusionOk="0">
                  <a:moveTo>
                    <a:pt x="2646" y="0"/>
                  </a:moveTo>
                  <a:cubicBezTo>
                    <a:pt x="2134" y="0"/>
                    <a:pt x="1626" y="154"/>
                    <a:pt x="1191" y="447"/>
                  </a:cubicBezTo>
                  <a:cubicBezTo>
                    <a:pt x="798" y="709"/>
                    <a:pt x="489" y="1066"/>
                    <a:pt x="298" y="1483"/>
                  </a:cubicBezTo>
                  <a:cubicBezTo>
                    <a:pt x="108" y="1876"/>
                    <a:pt x="1" y="2328"/>
                    <a:pt x="24" y="2769"/>
                  </a:cubicBezTo>
                  <a:cubicBezTo>
                    <a:pt x="24" y="2864"/>
                    <a:pt x="120" y="2936"/>
                    <a:pt x="203" y="2936"/>
                  </a:cubicBezTo>
                  <a:cubicBezTo>
                    <a:pt x="298" y="2936"/>
                    <a:pt x="370" y="2852"/>
                    <a:pt x="370" y="2757"/>
                  </a:cubicBezTo>
                  <a:cubicBezTo>
                    <a:pt x="346" y="1935"/>
                    <a:pt x="715" y="1197"/>
                    <a:pt x="1394" y="733"/>
                  </a:cubicBezTo>
                  <a:cubicBezTo>
                    <a:pt x="1786" y="473"/>
                    <a:pt x="2229" y="348"/>
                    <a:pt x="2668" y="348"/>
                  </a:cubicBezTo>
                  <a:cubicBezTo>
                    <a:pt x="3413" y="348"/>
                    <a:pt x="4146" y="709"/>
                    <a:pt x="4596" y="1376"/>
                  </a:cubicBezTo>
                  <a:cubicBezTo>
                    <a:pt x="5168" y="2209"/>
                    <a:pt x="5120" y="3293"/>
                    <a:pt x="4489" y="4079"/>
                  </a:cubicBezTo>
                  <a:cubicBezTo>
                    <a:pt x="4465" y="4114"/>
                    <a:pt x="4453" y="4162"/>
                    <a:pt x="4465" y="4198"/>
                  </a:cubicBezTo>
                  <a:lnTo>
                    <a:pt x="4525" y="5376"/>
                  </a:lnTo>
                  <a:lnTo>
                    <a:pt x="3453" y="4876"/>
                  </a:lnTo>
                  <a:cubicBezTo>
                    <a:pt x="3418" y="4852"/>
                    <a:pt x="3382" y="4852"/>
                    <a:pt x="3334" y="4852"/>
                  </a:cubicBezTo>
                  <a:cubicBezTo>
                    <a:pt x="3123" y="4915"/>
                    <a:pt x="2908" y="4945"/>
                    <a:pt x="2695" y="4945"/>
                  </a:cubicBezTo>
                  <a:cubicBezTo>
                    <a:pt x="1939" y="4945"/>
                    <a:pt x="1214" y="4565"/>
                    <a:pt x="786" y="3924"/>
                  </a:cubicBezTo>
                  <a:cubicBezTo>
                    <a:pt x="667" y="3745"/>
                    <a:pt x="584" y="3567"/>
                    <a:pt x="524" y="3352"/>
                  </a:cubicBezTo>
                  <a:cubicBezTo>
                    <a:pt x="495" y="3283"/>
                    <a:pt x="433" y="3239"/>
                    <a:pt x="359" y="3239"/>
                  </a:cubicBezTo>
                  <a:cubicBezTo>
                    <a:pt x="343" y="3239"/>
                    <a:pt x="327" y="3241"/>
                    <a:pt x="310" y="3245"/>
                  </a:cubicBezTo>
                  <a:cubicBezTo>
                    <a:pt x="227" y="3281"/>
                    <a:pt x="179" y="3364"/>
                    <a:pt x="203" y="3459"/>
                  </a:cubicBezTo>
                  <a:cubicBezTo>
                    <a:pt x="286" y="3686"/>
                    <a:pt x="382" y="3900"/>
                    <a:pt x="524" y="4090"/>
                  </a:cubicBezTo>
                  <a:cubicBezTo>
                    <a:pt x="1018" y="4840"/>
                    <a:pt x="1844" y="5272"/>
                    <a:pt x="2713" y="5272"/>
                  </a:cubicBezTo>
                  <a:cubicBezTo>
                    <a:pt x="2935" y="5272"/>
                    <a:pt x="3159" y="5244"/>
                    <a:pt x="3382" y="5186"/>
                  </a:cubicBezTo>
                  <a:lnTo>
                    <a:pt x="4644" y="5781"/>
                  </a:lnTo>
                  <a:cubicBezTo>
                    <a:pt x="4668" y="5793"/>
                    <a:pt x="4692" y="5793"/>
                    <a:pt x="4715" y="5793"/>
                  </a:cubicBezTo>
                  <a:cubicBezTo>
                    <a:pt x="4751" y="5793"/>
                    <a:pt x="4775" y="5781"/>
                    <a:pt x="4811" y="5757"/>
                  </a:cubicBezTo>
                  <a:cubicBezTo>
                    <a:pt x="4846" y="5734"/>
                    <a:pt x="4882" y="5674"/>
                    <a:pt x="4882" y="5614"/>
                  </a:cubicBezTo>
                  <a:lnTo>
                    <a:pt x="4823" y="4210"/>
                  </a:lnTo>
                  <a:cubicBezTo>
                    <a:pt x="5442" y="3328"/>
                    <a:pt x="5477" y="2102"/>
                    <a:pt x="4846" y="1162"/>
                  </a:cubicBezTo>
                  <a:cubicBezTo>
                    <a:pt x="4465" y="590"/>
                    <a:pt x="3870" y="185"/>
                    <a:pt x="3168" y="54"/>
                  </a:cubicBezTo>
                  <a:cubicBezTo>
                    <a:pt x="2995" y="18"/>
                    <a:pt x="2820" y="0"/>
                    <a:pt x="264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0853;p79">
              <a:extLst>
                <a:ext uri="{FF2B5EF4-FFF2-40B4-BE49-F238E27FC236}">
                  <a16:creationId xmlns:a16="http://schemas.microsoft.com/office/drawing/2014/main" id="{18E539EB-802D-4947-8AF2-12C8D75EE7CA}"/>
                </a:ext>
              </a:extLst>
            </p:cNvPr>
            <p:cNvSpPr/>
            <p:nvPr/>
          </p:nvSpPr>
          <p:spPr>
            <a:xfrm>
              <a:off x="2733816" y="4278961"/>
              <a:ext cx="112052" cy="122633"/>
            </a:xfrm>
            <a:custGeom>
              <a:avLst/>
              <a:gdLst/>
              <a:ahLst/>
              <a:cxnLst/>
              <a:rect l="l" t="t" r="r" b="b"/>
              <a:pathLst>
                <a:path w="3537" h="3871" extrusionOk="0">
                  <a:moveTo>
                    <a:pt x="2285" y="0"/>
                  </a:moveTo>
                  <a:cubicBezTo>
                    <a:pt x="2256" y="0"/>
                    <a:pt x="2227" y="8"/>
                    <a:pt x="2203" y="24"/>
                  </a:cubicBezTo>
                  <a:cubicBezTo>
                    <a:pt x="2119" y="60"/>
                    <a:pt x="2096" y="167"/>
                    <a:pt x="2143" y="239"/>
                  </a:cubicBezTo>
                  <a:lnTo>
                    <a:pt x="2227" y="394"/>
                  </a:lnTo>
                  <a:cubicBezTo>
                    <a:pt x="2084" y="346"/>
                    <a:pt x="1917" y="334"/>
                    <a:pt x="1762" y="334"/>
                  </a:cubicBezTo>
                  <a:cubicBezTo>
                    <a:pt x="786" y="334"/>
                    <a:pt x="0" y="1120"/>
                    <a:pt x="0" y="2108"/>
                  </a:cubicBezTo>
                  <a:cubicBezTo>
                    <a:pt x="0" y="3084"/>
                    <a:pt x="786" y="3870"/>
                    <a:pt x="1762" y="3870"/>
                  </a:cubicBezTo>
                  <a:cubicBezTo>
                    <a:pt x="2750" y="3870"/>
                    <a:pt x="3536" y="3084"/>
                    <a:pt x="3536" y="2108"/>
                  </a:cubicBezTo>
                  <a:cubicBezTo>
                    <a:pt x="3477" y="1941"/>
                    <a:pt x="3465" y="1810"/>
                    <a:pt x="3429" y="1679"/>
                  </a:cubicBezTo>
                  <a:cubicBezTo>
                    <a:pt x="3420" y="1603"/>
                    <a:pt x="3349" y="1550"/>
                    <a:pt x="3279" y="1550"/>
                  </a:cubicBezTo>
                  <a:cubicBezTo>
                    <a:pt x="3261" y="1550"/>
                    <a:pt x="3243" y="1553"/>
                    <a:pt x="3227" y="1560"/>
                  </a:cubicBezTo>
                  <a:cubicBezTo>
                    <a:pt x="3131" y="1572"/>
                    <a:pt x="3072" y="1656"/>
                    <a:pt x="3108" y="1763"/>
                  </a:cubicBezTo>
                  <a:cubicBezTo>
                    <a:pt x="3131" y="1870"/>
                    <a:pt x="3155" y="1989"/>
                    <a:pt x="3155" y="2096"/>
                  </a:cubicBezTo>
                  <a:cubicBezTo>
                    <a:pt x="3155" y="2882"/>
                    <a:pt x="2512" y="3525"/>
                    <a:pt x="1715" y="3525"/>
                  </a:cubicBezTo>
                  <a:cubicBezTo>
                    <a:pt x="929" y="3525"/>
                    <a:pt x="286" y="2882"/>
                    <a:pt x="286" y="2096"/>
                  </a:cubicBezTo>
                  <a:cubicBezTo>
                    <a:pt x="286" y="1298"/>
                    <a:pt x="929" y="667"/>
                    <a:pt x="1715" y="667"/>
                  </a:cubicBezTo>
                  <a:cubicBezTo>
                    <a:pt x="1834" y="667"/>
                    <a:pt x="1941" y="679"/>
                    <a:pt x="2060" y="703"/>
                  </a:cubicBezTo>
                  <a:lnTo>
                    <a:pt x="1881" y="751"/>
                  </a:lnTo>
                  <a:cubicBezTo>
                    <a:pt x="1798" y="763"/>
                    <a:pt x="1738" y="858"/>
                    <a:pt x="1762" y="965"/>
                  </a:cubicBezTo>
                  <a:cubicBezTo>
                    <a:pt x="1772" y="1031"/>
                    <a:pt x="1834" y="1083"/>
                    <a:pt x="1913" y="1083"/>
                  </a:cubicBezTo>
                  <a:cubicBezTo>
                    <a:pt x="1934" y="1083"/>
                    <a:pt x="1955" y="1079"/>
                    <a:pt x="1977" y="1072"/>
                  </a:cubicBezTo>
                  <a:lnTo>
                    <a:pt x="2655" y="929"/>
                  </a:lnTo>
                  <a:cubicBezTo>
                    <a:pt x="2762" y="894"/>
                    <a:pt x="2822" y="775"/>
                    <a:pt x="2762" y="679"/>
                  </a:cubicBezTo>
                  <a:lnTo>
                    <a:pt x="2417" y="84"/>
                  </a:lnTo>
                  <a:cubicBezTo>
                    <a:pt x="2394" y="29"/>
                    <a:pt x="2339" y="0"/>
                    <a:pt x="22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0854;p79">
              <a:extLst>
                <a:ext uri="{FF2B5EF4-FFF2-40B4-BE49-F238E27FC236}">
                  <a16:creationId xmlns:a16="http://schemas.microsoft.com/office/drawing/2014/main" id="{D8D8FB27-7A0C-4130-903F-040979D2575F}"/>
                </a:ext>
              </a:extLst>
            </p:cNvPr>
            <p:cNvSpPr/>
            <p:nvPr/>
          </p:nvSpPr>
          <p:spPr>
            <a:xfrm>
              <a:off x="2759445" y="4322711"/>
              <a:ext cx="33993" cy="44542"/>
            </a:xfrm>
            <a:custGeom>
              <a:avLst/>
              <a:gdLst/>
              <a:ahLst/>
              <a:cxnLst/>
              <a:rect l="l" t="t" r="r" b="b"/>
              <a:pathLst>
                <a:path w="1073" h="1406" extrusionOk="0">
                  <a:moveTo>
                    <a:pt x="513" y="1"/>
                  </a:moveTo>
                  <a:cubicBezTo>
                    <a:pt x="239" y="1"/>
                    <a:pt x="36" y="203"/>
                    <a:pt x="36" y="453"/>
                  </a:cubicBezTo>
                  <a:cubicBezTo>
                    <a:pt x="36" y="548"/>
                    <a:pt x="108" y="620"/>
                    <a:pt x="203" y="620"/>
                  </a:cubicBezTo>
                  <a:cubicBezTo>
                    <a:pt x="287" y="620"/>
                    <a:pt x="358" y="548"/>
                    <a:pt x="358" y="453"/>
                  </a:cubicBezTo>
                  <a:cubicBezTo>
                    <a:pt x="358" y="382"/>
                    <a:pt x="417" y="322"/>
                    <a:pt x="513" y="322"/>
                  </a:cubicBezTo>
                  <a:lnTo>
                    <a:pt x="560" y="322"/>
                  </a:lnTo>
                  <a:cubicBezTo>
                    <a:pt x="572" y="322"/>
                    <a:pt x="584" y="334"/>
                    <a:pt x="584" y="334"/>
                  </a:cubicBezTo>
                  <a:lnTo>
                    <a:pt x="584" y="358"/>
                  </a:lnTo>
                  <a:lnTo>
                    <a:pt x="48" y="1144"/>
                  </a:lnTo>
                  <a:cubicBezTo>
                    <a:pt x="13" y="1191"/>
                    <a:pt x="1" y="1263"/>
                    <a:pt x="36" y="1322"/>
                  </a:cubicBezTo>
                  <a:cubicBezTo>
                    <a:pt x="60" y="1382"/>
                    <a:pt x="120" y="1406"/>
                    <a:pt x="179" y="1406"/>
                  </a:cubicBezTo>
                  <a:lnTo>
                    <a:pt x="906" y="1406"/>
                  </a:lnTo>
                  <a:cubicBezTo>
                    <a:pt x="1001" y="1406"/>
                    <a:pt x="1072" y="1334"/>
                    <a:pt x="1072" y="1251"/>
                  </a:cubicBezTo>
                  <a:cubicBezTo>
                    <a:pt x="1072" y="1156"/>
                    <a:pt x="1037" y="1072"/>
                    <a:pt x="929" y="1072"/>
                  </a:cubicBezTo>
                  <a:lnTo>
                    <a:pt x="513" y="1072"/>
                  </a:lnTo>
                  <a:lnTo>
                    <a:pt x="870" y="548"/>
                  </a:lnTo>
                  <a:cubicBezTo>
                    <a:pt x="941" y="441"/>
                    <a:pt x="941" y="310"/>
                    <a:pt x="882" y="191"/>
                  </a:cubicBezTo>
                  <a:cubicBezTo>
                    <a:pt x="822" y="72"/>
                    <a:pt x="691" y="1"/>
                    <a:pt x="56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0855;p79">
              <a:extLst>
                <a:ext uri="{FF2B5EF4-FFF2-40B4-BE49-F238E27FC236}">
                  <a16:creationId xmlns:a16="http://schemas.microsoft.com/office/drawing/2014/main" id="{361D3291-9536-46C4-8587-2AECD16CCD59}"/>
                </a:ext>
              </a:extLst>
            </p:cNvPr>
            <p:cNvSpPr/>
            <p:nvPr/>
          </p:nvSpPr>
          <p:spPr>
            <a:xfrm>
              <a:off x="2791885" y="4321951"/>
              <a:ext cx="26073" cy="44922"/>
            </a:xfrm>
            <a:custGeom>
              <a:avLst/>
              <a:gdLst/>
              <a:ahLst/>
              <a:cxnLst/>
              <a:rect l="l" t="t" r="r" b="b"/>
              <a:pathLst>
                <a:path w="823" h="1418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751"/>
                  </a:lnTo>
                  <a:cubicBezTo>
                    <a:pt x="1" y="834"/>
                    <a:pt x="84" y="918"/>
                    <a:pt x="167" y="918"/>
                  </a:cubicBezTo>
                  <a:lnTo>
                    <a:pt x="501" y="918"/>
                  </a:lnTo>
                  <a:lnTo>
                    <a:pt x="501" y="1251"/>
                  </a:lnTo>
                  <a:cubicBezTo>
                    <a:pt x="501" y="1346"/>
                    <a:pt x="572" y="1418"/>
                    <a:pt x="667" y="1418"/>
                  </a:cubicBezTo>
                  <a:cubicBezTo>
                    <a:pt x="751" y="1418"/>
                    <a:pt x="822" y="1346"/>
                    <a:pt x="822" y="1251"/>
                  </a:cubicBezTo>
                  <a:lnTo>
                    <a:pt x="822" y="751"/>
                  </a:lnTo>
                  <a:lnTo>
                    <a:pt x="822" y="168"/>
                  </a:lnTo>
                  <a:cubicBezTo>
                    <a:pt x="810" y="84"/>
                    <a:pt x="739" y="1"/>
                    <a:pt x="644" y="1"/>
                  </a:cubicBezTo>
                  <a:cubicBezTo>
                    <a:pt x="560" y="1"/>
                    <a:pt x="477" y="84"/>
                    <a:pt x="477" y="168"/>
                  </a:cubicBezTo>
                  <a:lnTo>
                    <a:pt x="477" y="572"/>
                  </a:lnTo>
                  <a:lnTo>
                    <a:pt x="334" y="572"/>
                  </a:lnTo>
                  <a:lnTo>
                    <a:pt x="334" y="168"/>
                  </a:lnTo>
                  <a:cubicBezTo>
                    <a:pt x="334" y="84"/>
                    <a:pt x="26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0856;p79">
              <a:extLst>
                <a:ext uri="{FF2B5EF4-FFF2-40B4-BE49-F238E27FC236}">
                  <a16:creationId xmlns:a16="http://schemas.microsoft.com/office/drawing/2014/main" id="{199771A4-78C3-477B-ADC2-EC0144C77C2F}"/>
                </a:ext>
              </a:extLst>
            </p:cNvPr>
            <p:cNvSpPr/>
            <p:nvPr/>
          </p:nvSpPr>
          <p:spPr>
            <a:xfrm>
              <a:off x="2828095" y="4322648"/>
              <a:ext cx="218053" cy="170597"/>
            </a:xfrm>
            <a:custGeom>
              <a:avLst/>
              <a:gdLst/>
              <a:ahLst/>
              <a:cxnLst/>
              <a:rect l="l" t="t" r="r" b="b"/>
              <a:pathLst>
                <a:path w="6883" h="5385" extrusionOk="0">
                  <a:moveTo>
                    <a:pt x="4111" y="0"/>
                  </a:moveTo>
                  <a:cubicBezTo>
                    <a:pt x="4032" y="0"/>
                    <a:pt x="3952" y="5"/>
                    <a:pt x="3870" y="15"/>
                  </a:cubicBezTo>
                  <a:cubicBezTo>
                    <a:pt x="3251" y="62"/>
                    <a:pt x="2632" y="372"/>
                    <a:pt x="2156" y="860"/>
                  </a:cubicBezTo>
                  <a:cubicBezTo>
                    <a:pt x="1679" y="1348"/>
                    <a:pt x="1382" y="1979"/>
                    <a:pt x="1334" y="2586"/>
                  </a:cubicBezTo>
                  <a:cubicBezTo>
                    <a:pt x="1310" y="3015"/>
                    <a:pt x="1382" y="3420"/>
                    <a:pt x="1549" y="3825"/>
                  </a:cubicBezTo>
                  <a:lnTo>
                    <a:pt x="72" y="5087"/>
                  </a:lnTo>
                  <a:cubicBezTo>
                    <a:pt x="1" y="5146"/>
                    <a:pt x="1" y="5253"/>
                    <a:pt x="60" y="5325"/>
                  </a:cubicBezTo>
                  <a:cubicBezTo>
                    <a:pt x="84" y="5372"/>
                    <a:pt x="132" y="5384"/>
                    <a:pt x="191" y="5384"/>
                  </a:cubicBezTo>
                  <a:cubicBezTo>
                    <a:pt x="227" y="5384"/>
                    <a:pt x="263" y="5372"/>
                    <a:pt x="298" y="5337"/>
                  </a:cubicBezTo>
                  <a:lnTo>
                    <a:pt x="1870" y="3991"/>
                  </a:lnTo>
                  <a:cubicBezTo>
                    <a:pt x="1930" y="3944"/>
                    <a:pt x="1941" y="3848"/>
                    <a:pt x="1918" y="3789"/>
                  </a:cubicBezTo>
                  <a:cubicBezTo>
                    <a:pt x="1739" y="3420"/>
                    <a:pt x="1668" y="3015"/>
                    <a:pt x="1691" y="2598"/>
                  </a:cubicBezTo>
                  <a:cubicBezTo>
                    <a:pt x="1763" y="1491"/>
                    <a:pt x="2811" y="431"/>
                    <a:pt x="3906" y="336"/>
                  </a:cubicBezTo>
                  <a:cubicBezTo>
                    <a:pt x="3965" y="333"/>
                    <a:pt x="4023" y="332"/>
                    <a:pt x="4081" y="332"/>
                  </a:cubicBezTo>
                  <a:cubicBezTo>
                    <a:pt x="4280" y="332"/>
                    <a:pt x="4474" y="350"/>
                    <a:pt x="4668" y="396"/>
                  </a:cubicBezTo>
                  <a:cubicBezTo>
                    <a:pt x="4716" y="419"/>
                    <a:pt x="4716" y="443"/>
                    <a:pt x="4727" y="455"/>
                  </a:cubicBezTo>
                  <a:cubicBezTo>
                    <a:pt x="4727" y="479"/>
                    <a:pt x="4739" y="503"/>
                    <a:pt x="4716" y="539"/>
                  </a:cubicBezTo>
                  <a:lnTo>
                    <a:pt x="3632" y="1622"/>
                  </a:lnTo>
                  <a:cubicBezTo>
                    <a:pt x="3477" y="1765"/>
                    <a:pt x="3394" y="1967"/>
                    <a:pt x="3394" y="2182"/>
                  </a:cubicBezTo>
                  <a:cubicBezTo>
                    <a:pt x="3394" y="2396"/>
                    <a:pt x="3477" y="2598"/>
                    <a:pt x="3632" y="2753"/>
                  </a:cubicBezTo>
                  <a:lnTo>
                    <a:pt x="4132" y="3253"/>
                  </a:lnTo>
                  <a:cubicBezTo>
                    <a:pt x="4287" y="3408"/>
                    <a:pt x="4489" y="3485"/>
                    <a:pt x="4692" y="3485"/>
                  </a:cubicBezTo>
                  <a:cubicBezTo>
                    <a:pt x="4894" y="3485"/>
                    <a:pt x="5097" y="3408"/>
                    <a:pt x="5251" y="3253"/>
                  </a:cubicBezTo>
                  <a:lnTo>
                    <a:pt x="6347" y="2158"/>
                  </a:lnTo>
                  <a:cubicBezTo>
                    <a:pt x="6369" y="2135"/>
                    <a:pt x="6387" y="2127"/>
                    <a:pt x="6403" y="2127"/>
                  </a:cubicBezTo>
                  <a:cubicBezTo>
                    <a:pt x="6413" y="2127"/>
                    <a:pt x="6421" y="2130"/>
                    <a:pt x="6430" y="2134"/>
                  </a:cubicBezTo>
                  <a:cubicBezTo>
                    <a:pt x="6442" y="2134"/>
                    <a:pt x="6466" y="2158"/>
                    <a:pt x="6478" y="2194"/>
                  </a:cubicBezTo>
                  <a:cubicBezTo>
                    <a:pt x="6537" y="2455"/>
                    <a:pt x="6573" y="2705"/>
                    <a:pt x="6537" y="2967"/>
                  </a:cubicBezTo>
                  <a:cubicBezTo>
                    <a:pt x="6478" y="3753"/>
                    <a:pt x="5966" y="4515"/>
                    <a:pt x="5216" y="4944"/>
                  </a:cubicBezTo>
                  <a:cubicBezTo>
                    <a:pt x="5144" y="4980"/>
                    <a:pt x="5108" y="5087"/>
                    <a:pt x="5156" y="5158"/>
                  </a:cubicBezTo>
                  <a:cubicBezTo>
                    <a:pt x="5187" y="5213"/>
                    <a:pt x="5244" y="5242"/>
                    <a:pt x="5300" y="5242"/>
                  </a:cubicBezTo>
                  <a:cubicBezTo>
                    <a:pt x="5329" y="5242"/>
                    <a:pt x="5358" y="5234"/>
                    <a:pt x="5382" y="5218"/>
                  </a:cubicBezTo>
                  <a:cubicBezTo>
                    <a:pt x="6228" y="4741"/>
                    <a:pt x="6823" y="3884"/>
                    <a:pt x="6883" y="2991"/>
                  </a:cubicBezTo>
                  <a:cubicBezTo>
                    <a:pt x="6871" y="2682"/>
                    <a:pt x="6859" y="2384"/>
                    <a:pt x="6775" y="2098"/>
                  </a:cubicBezTo>
                  <a:cubicBezTo>
                    <a:pt x="6752" y="1943"/>
                    <a:pt x="6632" y="1848"/>
                    <a:pt x="6478" y="1801"/>
                  </a:cubicBezTo>
                  <a:cubicBezTo>
                    <a:pt x="6440" y="1788"/>
                    <a:pt x="6402" y="1782"/>
                    <a:pt x="6364" y="1782"/>
                  </a:cubicBezTo>
                  <a:cubicBezTo>
                    <a:pt x="6258" y="1782"/>
                    <a:pt x="6155" y="1829"/>
                    <a:pt x="6085" y="1908"/>
                  </a:cubicBezTo>
                  <a:lnTo>
                    <a:pt x="4978" y="3003"/>
                  </a:lnTo>
                  <a:cubicBezTo>
                    <a:pt x="4888" y="3092"/>
                    <a:pt x="4772" y="3137"/>
                    <a:pt x="4658" y="3137"/>
                  </a:cubicBezTo>
                  <a:cubicBezTo>
                    <a:pt x="4543" y="3137"/>
                    <a:pt x="4430" y="3092"/>
                    <a:pt x="4346" y="3003"/>
                  </a:cubicBezTo>
                  <a:lnTo>
                    <a:pt x="3835" y="2503"/>
                  </a:lnTo>
                  <a:cubicBezTo>
                    <a:pt x="3751" y="2408"/>
                    <a:pt x="3704" y="2301"/>
                    <a:pt x="3704" y="2170"/>
                  </a:cubicBezTo>
                  <a:cubicBezTo>
                    <a:pt x="3704" y="2051"/>
                    <a:pt x="3751" y="1932"/>
                    <a:pt x="3835" y="1848"/>
                  </a:cubicBezTo>
                  <a:lnTo>
                    <a:pt x="4918" y="753"/>
                  </a:lnTo>
                  <a:cubicBezTo>
                    <a:pt x="5025" y="658"/>
                    <a:pt x="5073" y="491"/>
                    <a:pt x="5025" y="360"/>
                  </a:cubicBezTo>
                  <a:cubicBezTo>
                    <a:pt x="4978" y="205"/>
                    <a:pt x="4882" y="98"/>
                    <a:pt x="4727" y="74"/>
                  </a:cubicBezTo>
                  <a:cubicBezTo>
                    <a:pt x="4520" y="31"/>
                    <a:pt x="4320" y="0"/>
                    <a:pt x="41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0857;p79">
              <a:extLst>
                <a:ext uri="{FF2B5EF4-FFF2-40B4-BE49-F238E27FC236}">
                  <a16:creationId xmlns:a16="http://schemas.microsoft.com/office/drawing/2014/main" id="{DB72290B-AB23-4CE4-964B-BB2F5B7F45FA}"/>
                </a:ext>
              </a:extLst>
            </p:cNvPr>
            <p:cNvSpPr/>
            <p:nvPr/>
          </p:nvSpPr>
          <p:spPr>
            <a:xfrm>
              <a:off x="2746995" y="4480034"/>
              <a:ext cx="232404" cy="141451"/>
            </a:xfrm>
            <a:custGeom>
              <a:avLst/>
              <a:gdLst/>
              <a:ahLst/>
              <a:cxnLst/>
              <a:rect l="l" t="t" r="r" b="b"/>
              <a:pathLst>
                <a:path w="7336" h="4465" extrusionOk="0">
                  <a:moveTo>
                    <a:pt x="5613" y="0"/>
                  </a:moveTo>
                  <a:cubicBezTo>
                    <a:pt x="5566" y="0"/>
                    <a:pt x="5522" y="19"/>
                    <a:pt x="5490" y="59"/>
                  </a:cubicBezTo>
                  <a:lnTo>
                    <a:pt x="2168" y="3905"/>
                  </a:lnTo>
                  <a:cubicBezTo>
                    <a:pt x="2049" y="4036"/>
                    <a:pt x="1870" y="4119"/>
                    <a:pt x="1692" y="4119"/>
                  </a:cubicBezTo>
                  <a:cubicBezTo>
                    <a:pt x="1513" y="4119"/>
                    <a:pt x="1334" y="4060"/>
                    <a:pt x="1203" y="3929"/>
                  </a:cubicBezTo>
                  <a:lnTo>
                    <a:pt x="549" y="3274"/>
                  </a:lnTo>
                  <a:cubicBezTo>
                    <a:pt x="429" y="3143"/>
                    <a:pt x="358" y="2976"/>
                    <a:pt x="358" y="2786"/>
                  </a:cubicBezTo>
                  <a:cubicBezTo>
                    <a:pt x="370" y="2607"/>
                    <a:pt x="441" y="2429"/>
                    <a:pt x="572" y="2321"/>
                  </a:cubicBezTo>
                  <a:lnTo>
                    <a:pt x="2334" y="821"/>
                  </a:lnTo>
                  <a:cubicBezTo>
                    <a:pt x="2406" y="762"/>
                    <a:pt x="2406" y="655"/>
                    <a:pt x="2346" y="583"/>
                  </a:cubicBezTo>
                  <a:cubicBezTo>
                    <a:pt x="2315" y="546"/>
                    <a:pt x="2271" y="528"/>
                    <a:pt x="2226" y="528"/>
                  </a:cubicBezTo>
                  <a:cubicBezTo>
                    <a:pt x="2185" y="528"/>
                    <a:pt x="2142" y="543"/>
                    <a:pt x="2108" y="571"/>
                  </a:cubicBezTo>
                  <a:lnTo>
                    <a:pt x="358" y="2071"/>
                  </a:lnTo>
                  <a:cubicBezTo>
                    <a:pt x="144" y="2250"/>
                    <a:pt x="25" y="2500"/>
                    <a:pt x="13" y="2786"/>
                  </a:cubicBezTo>
                  <a:cubicBezTo>
                    <a:pt x="1" y="3048"/>
                    <a:pt x="96" y="3322"/>
                    <a:pt x="299" y="3512"/>
                  </a:cubicBezTo>
                  <a:lnTo>
                    <a:pt x="953" y="4167"/>
                  </a:lnTo>
                  <a:cubicBezTo>
                    <a:pt x="1132" y="4357"/>
                    <a:pt x="1394" y="4465"/>
                    <a:pt x="1644" y="4465"/>
                  </a:cubicBezTo>
                  <a:lnTo>
                    <a:pt x="1680" y="4465"/>
                  </a:lnTo>
                  <a:cubicBezTo>
                    <a:pt x="1965" y="4453"/>
                    <a:pt x="2215" y="4334"/>
                    <a:pt x="2394" y="4119"/>
                  </a:cubicBezTo>
                  <a:lnTo>
                    <a:pt x="5633" y="369"/>
                  </a:lnTo>
                  <a:cubicBezTo>
                    <a:pt x="5970" y="502"/>
                    <a:pt x="6298" y="564"/>
                    <a:pt x="6648" y="564"/>
                  </a:cubicBezTo>
                  <a:cubicBezTo>
                    <a:pt x="6706" y="564"/>
                    <a:pt x="6764" y="563"/>
                    <a:pt x="6823" y="559"/>
                  </a:cubicBezTo>
                  <a:cubicBezTo>
                    <a:pt x="6942" y="559"/>
                    <a:pt x="7061" y="535"/>
                    <a:pt x="7180" y="524"/>
                  </a:cubicBezTo>
                  <a:cubicBezTo>
                    <a:pt x="7276" y="488"/>
                    <a:pt x="7335" y="404"/>
                    <a:pt x="7323" y="309"/>
                  </a:cubicBezTo>
                  <a:cubicBezTo>
                    <a:pt x="7301" y="233"/>
                    <a:pt x="7230" y="177"/>
                    <a:pt x="7145" y="177"/>
                  </a:cubicBezTo>
                  <a:cubicBezTo>
                    <a:pt x="7137" y="177"/>
                    <a:pt x="7129" y="177"/>
                    <a:pt x="7121" y="178"/>
                  </a:cubicBezTo>
                  <a:cubicBezTo>
                    <a:pt x="7026" y="190"/>
                    <a:pt x="6918" y="214"/>
                    <a:pt x="6823" y="226"/>
                  </a:cubicBezTo>
                  <a:cubicBezTo>
                    <a:pt x="6774" y="229"/>
                    <a:pt x="6725" y="230"/>
                    <a:pt x="6676" y="230"/>
                  </a:cubicBezTo>
                  <a:cubicBezTo>
                    <a:pt x="6335" y="230"/>
                    <a:pt x="6003" y="157"/>
                    <a:pt x="5680" y="12"/>
                  </a:cubicBezTo>
                  <a:cubicBezTo>
                    <a:pt x="5658" y="4"/>
                    <a:pt x="5635" y="0"/>
                    <a:pt x="56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0858;p79">
              <a:extLst>
                <a:ext uri="{FF2B5EF4-FFF2-40B4-BE49-F238E27FC236}">
                  <a16:creationId xmlns:a16="http://schemas.microsoft.com/office/drawing/2014/main" id="{00924FDF-3449-49DF-82F0-1C0CC88E31F8}"/>
                </a:ext>
              </a:extLst>
            </p:cNvPr>
            <p:cNvSpPr/>
            <p:nvPr/>
          </p:nvSpPr>
          <p:spPr>
            <a:xfrm>
              <a:off x="2889206" y="4345046"/>
              <a:ext cx="46411" cy="47488"/>
            </a:xfrm>
            <a:custGeom>
              <a:avLst/>
              <a:gdLst/>
              <a:ahLst/>
              <a:cxnLst/>
              <a:rect l="l" t="t" r="r" b="b"/>
              <a:pathLst>
                <a:path w="1465" h="1499" extrusionOk="0">
                  <a:moveTo>
                    <a:pt x="1250" y="0"/>
                  </a:moveTo>
                  <a:cubicBezTo>
                    <a:pt x="1222" y="0"/>
                    <a:pt x="1193" y="7"/>
                    <a:pt x="1167" y="22"/>
                  </a:cubicBezTo>
                  <a:cubicBezTo>
                    <a:pt x="679" y="320"/>
                    <a:pt x="298" y="748"/>
                    <a:pt x="48" y="1260"/>
                  </a:cubicBezTo>
                  <a:cubicBezTo>
                    <a:pt x="1" y="1344"/>
                    <a:pt x="48" y="1439"/>
                    <a:pt x="120" y="1475"/>
                  </a:cubicBezTo>
                  <a:cubicBezTo>
                    <a:pt x="155" y="1498"/>
                    <a:pt x="167" y="1498"/>
                    <a:pt x="191" y="1498"/>
                  </a:cubicBezTo>
                  <a:cubicBezTo>
                    <a:pt x="251" y="1498"/>
                    <a:pt x="310" y="1463"/>
                    <a:pt x="346" y="1403"/>
                  </a:cubicBezTo>
                  <a:cubicBezTo>
                    <a:pt x="548" y="963"/>
                    <a:pt x="905" y="570"/>
                    <a:pt x="1322" y="308"/>
                  </a:cubicBezTo>
                  <a:cubicBezTo>
                    <a:pt x="1429" y="260"/>
                    <a:pt x="1465" y="153"/>
                    <a:pt x="1405" y="82"/>
                  </a:cubicBezTo>
                  <a:cubicBezTo>
                    <a:pt x="1373" y="33"/>
                    <a:pt x="1312" y="0"/>
                    <a:pt x="1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" name="Google Shape;10716;p78">
            <a:extLst>
              <a:ext uri="{FF2B5EF4-FFF2-40B4-BE49-F238E27FC236}">
                <a16:creationId xmlns:a16="http://schemas.microsoft.com/office/drawing/2014/main" id="{04A2774F-1A9D-434E-958C-1A0E5FC5259A}"/>
              </a:ext>
            </a:extLst>
          </p:cNvPr>
          <p:cNvGrpSpPr/>
          <p:nvPr/>
        </p:nvGrpSpPr>
        <p:grpSpPr>
          <a:xfrm>
            <a:off x="4190583" y="3637574"/>
            <a:ext cx="425498" cy="490810"/>
            <a:chOff x="5774124" y="4294550"/>
            <a:chExt cx="331611" cy="331674"/>
          </a:xfrm>
        </p:grpSpPr>
        <p:sp>
          <p:nvSpPr>
            <p:cNvPr id="177" name="Google Shape;10717;p78">
              <a:extLst>
                <a:ext uri="{FF2B5EF4-FFF2-40B4-BE49-F238E27FC236}">
                  <a16:creationId xmlns:a16="http://schemas.microsoft.com/office/drawing/2014/main" id="{5583C28E-2F56-42DE-9E5C-E57D3BF0C4A6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0718;p78">
              <a:extLst>
                <a:ext uri="{FF2B5EF4-FFF2-40B4-BE49-F238E27FC236}">
                  <a16:creationId xmlns:a16="http://schemas.microsoft.com/office/drawing/2014/main" id="{B43C422B-8C84-45CF-B62A-5C7474902D8E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693;p55">
            <a:extLst>
              <a:ext uri="{FF2B5EF4-FFF2-40B4-BE49-F238E27FC236}">
                <a16:creationId xmlns:a16="http://schemas.microsoft.com/office/drawing/2014/main" id="{814B05BE-8B53-42E6-B4F2-0CE411F911C0}"/>
              </a:ext>
            </a:extLst>
          </p:cNvPr>
          <p:cNvSpPr txBox="1">
            <a:spLocks/>
          </p:cNvSpPr>
          <p:nvPr/>
        </p:nvSpPr>
        <p:spPr>
          <a:xfrm rot="16200000">
            <a:off x="-884486" y="2884625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</a:rPr>
              <a:t>Business Vision for Faculty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pic>
        <p:nvPicPr>
          <p:cNvPr id="194" name="Picture 193">
            <a:extLst>
              <a:ext uri="{FF2B5EF4-FFF2-40B4-BE49-F238E27FC236}">
                <a16:creationId xmlns:a16="http://schemas.microsoft.com/office/drawing/2014/main" id="{B54B3B17-01C0-4122-A053-5BB13BD0F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15194" y="2867289"/>
            <a:ext cx="5767316" cy="841321"/>
          </a:xfrm>
          <a:prstGeom prst="rect">
            <a:avLst/>
          </a:prstGeom>
        </p:spPr>
      </p:pic>
      <p:grpSp>
        <p:nvGrpSpPr>
          <p:cNvPr id="47" name="Google Shape;9768;p77">
            <a:extLst>
              <a:ext uri="{FF2B5EF4-FFF2-40B4-BE49-F238E27FC236}">
                <a16:creationId xmlns:a16="http://schemas.microsoft.com/office/drawing/2014/main" id="{CB49D8AA-FB97-410D-A0FF-65FF8C28F9B4}"/>
              </a:ext>
            </a:extLst>
          </p:cNvPr>
          <p:cNvGrpSpPr/>
          <p:nvPr/>
        </p:nvGrpSpPr>
        <p:grpSpPr>
          <a:xfrm>
            <a:off x="4140236" y="1157392"/>
            <a:ext cx="517453" cy="517346"/>
            <a:chOff x="6664394" y="3346974"/>
            <a:chExt cx="353113" cy="351998"/>
          </a:xfrm>
        </p:grpSpPr>
        <p:sp>
          <p:nvSpPr>
            <p:cNvPr id="48" name="Google Shape;9769;p77">
              <a:extLst>
                <a:ext uri="{FF2B5EF4-FFF2-40B4-BE49-F238E27FC236}">
                  <a16:creationId xmlns:a16="http://schemas.microsoft.com/office/drawing/2014/main" id="{78B2BDB2-4B87-440A-B7D7-5496EF2DEA09}"/>
                </a:ext>
              </a:extLst>
            </p:cNvPr>
            <p:cNvSpPr/>
            <p:nvPr/>
          </p:nvSpPr>
          <p:spPr>
            <a:xfrm>
              <a:off x="6788023" y="3450917"/>
              <a:ext cx="37207" cy="37175"/>
            </a:xfrm>
            <a:custGeom>
              <a:avLst/>
              <a:gdLst/>
              <a:ahLst/>
              <a:cxnLst/>
              <a:rect l="l" t="t" r="r" b="b"/>
              <a:pathLst>
                <a:path w="1168" h="1167" extrusionOk="0">
                  <a:moveTo>
                    <a:pt x="572" y="333"/>
                  </a:moveTo>
                  <a:cubicBezTo>
                    <a:pt x="703" y="333"/>
                    <a:pt x="822" y="453"/>
                    <a:pt x="822" y="583"/>
                  </a:cubicBezTo>
                  <a:cubicBezTo>
                    <a:pt x="822" y="738"/>
                    <a:pt x="703" y="834"/>
                    <a:pt x="572" y="834"/>
                  </a:cubicBezTo>
                  <a:cubicBezTo>
                    <a:pt x="429" y="834"/>
                    <a:pt x="310" y="738"/>
                    <a:pt x="310" y="583"/>
                  </a:cubicBezTo>
                  <a:cubicBezTo>
                    <a:pt x="310" y="441"/>
                    <a:pt x="429" y="333"/>
                    <a:pt x="572" y="333"/>
                  </a:cubicBezTo>
                  <a:close/>
                  <a:moveTo>
                    <a:pt x="584" y="0"/>
                  </a:moveTo>
                  <a:cubicBezTo>
                    <a:pt x="251" y="0"/>
                    <a:pt x="1" y="274"/>
                    <a:pt x="1" y="583"/>
                  </a:cubicBezTo>
                  <a:cubicBezTo>
                    <a:pt x="1" y="917"/>
                    <a:pt x="275" y="1167"/>
                    <a:pt x="584" y="1167"/>
                  </a:cubicBezTo>
                  <a:cubicBezTo>
                    <a:pt x="894" y="1167"/>
                    <a:pt x="1168" y="917"/>
                    <a:pt x="1168" y="583"/>
                  </a:cubicBezTo>
                  <a:cubicBezTo>
                    <a:pt x="1168" y="262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770;p77">
              <a:extLst>
                <a:ext uri="{FF2B5EF4-FFF2-40B4-BE49-F238E27FC236}">
                  <a16:creationId xmlns:a16="http://schemas.microsoft.com/office/drawing/2014/main" id="{AEF1EEFB-B66F-4C0C-9246-482420614450}"/>
                </a:ext>
              </a:extLst>
            </p:cNvPr>
            <p:cNvSpPr/>
            <p:nvPr/>
          </p:nvSpPr>
          <p:spPr>
            <a:xfrm>
              <a:off x="6874892" y="3495641"/>
              <a:ext cx="36824" cy="3682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84" y="311"/>
                  </a:moveTo>
                  <a:cubicBezTo>
                    <a:pt x="727" y="311"/>
                    <a:pt x="834" y="430"/>
                    <a:pt x="834" y="561"/>
                  </a:cubicBezTo>
                  <a:cubicBezTo>
                    <a:pt x="834" y="715"/>
                    <a:pt x="715" y="823"/>
                    <a:pt x="584" y="823"/>
                  </a:cubicBezTo>
                  <a:cubicBezTo>
                    <a:pt x="441" y="823"/>
                    <a:pt x="322" y="703"/>
                    <a:pt x="322" y="561"/>
                  </a:cubicBezTo>
                  <a:cubicBezTo>
                    <a:pt x="322" y="430"/>
                    <a:pt x="441" y="311"/>
                    <a:pt x="584" y="311"/>
                  </a:cubicBezTo>
                  <a:close/>
                  <a:moveTo>
                    <a:pt x="563" y="1"/>
                  </a:moveTo>
                  <a:cubicBezTo>
                    <a:pt x="251" y="1"/>
                    <a:pt x="0" y="258"/>
                    <a:pt x="0" y="584"/>
                  </a:cubicBezTo>
                  <a:cubicBezTo>
                    <a:pt x="0" y="906"/>
                    <a:pt x="262" y="1156"/>
                    <a:pt x="584" y="1156"/>
                  </a:cubicBezTo>
                  <a:cubicBezTo>
                    <a:pt x="905" y="1156"/>
                    <a:pt x="1155" y="894"/>
                    <a:pt x="1155" y="584"/>
                  </a:cubicBezTo>
                  <a:cubicBezTo>
                    <a:pt x="1155" y="251"/>
                    <a:pt x="893" y="1"/>
                    <a:pt x="584" y="1"/>
                  </a:cubicBezTo>
                  <a:cubicBezTo>
                    <a:pt x="577" y="1"/>
                    <a:pt x="570" y="1"/>
                    <a:pt x="5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771;p77">
              <a:extLst>
                <a:ext uri="{FF2B5EF4-FFF2-40B4-BE49-F238E27FC236}">
                  <a16:creationId xmlns:a16="http://schemas.microsoft.com/office/drawing/2014/main" id="{9DA908AF-BC52-4F32-9ABE-2FFB8AD2B3E7}"/>
                </a:ext>
              </a:extLst>
            </p:cNvPr>
            <p:cNvSpPr/>
            <p:nvPr/>
          </p:nvSpPr>
          <p:spPr>
            <a:xfrm>
              <a:off x="6780059" y="3538136"/>
              <a:ext cx="53134" cy="53134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334"/>
                  </a:moveTo>
                  <a:cubicBezTo>
                    <a:pt x="1120" y="334"/>
                    <a:pt x="1334" y="560"/>
                    <a:pt x="1334" y="834"/>
                  </a:cubicBezTo>
                  <a:cubicBezTo>
                    <a:pt x="1334" y="1120"/>
                    <a:pt x="1120" y="1346"/>
                    <a:pt x="834" y="1346"/>
                  </a:cubicBezTo>
                  <a:cubicBezTo>
                    <a:pt x="548" y="1346"/>
                    <a:pt x="322" y="1120"/>
                    <a:pt x="322" y="834"/>
                  </a:cubicBezTo>
                  <a:cubicBezTo>
                    <a:pt x="322" y="572"/>
                    <a:pt x="548" y="334"/>
                    <a:pt x="834" y="334"/>
                  </a:cubicBezTo>
                  <a:close/>
                  <a:moveTo>
                    <a:pt x="834" y="1"/>
                  </a:moveTo>
                  <a:cubicBezTo>
                    <a:pt x="370" y="24"/>
                    <a:pt x="1" y="393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8" y="1667"/>
                    <a:pt x="1668" y="1298"/>
                    <a:pt x="1668" y="834"/>
                  </a:cubicBezTo>
                  <a:cubicBezTo>
                    <a:pt x="1668" y="382"/>
                    <a:pt x="1298" y="1"/>
                    <a:pt x="8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772;p77">
              <a:extLst>
                <a:ext uri="{FF2B5EF4-FFF2-40B4-BE49-F238E27FC236}">
                  <a16:creationId xmlns:a16="http://schemas.microsoft.com/office/drawing/2014/main" id="{26361F34-AAD2-4CFF-BD31-594D6385149A}"/>
                </a:ext>
              </a:extLst>
            </p:cNvPr>
            <p:cNvSpPr/>
            <p:nvPr/>
          </p:nvSpPr>
          <p:spPr>
            <a:xfrm>
              <a:off x="6664394" y="3346974"/>
              <a:ext cx="353113" cy="351998"/>
            </a:xfrm>
            <a:custGeom>
              <a:avLst/>
              <a:gdLst/>
              <a:ahLst/>
              <a:cxnLst/>
              <a:rect l="l" t="t" r="r" b="b"/>
              <a:pathLst>
                <a:path w="11085" h="11050" extrusionOk="0">
                  <a:moveTo>
                    <a:pt x="5549" y="358"/>
                  </a:moveTo>
                  <a:cubicBezTo>
                    <a:pt x="5680" y="358"/>
                    <a:pt x="5799" y="477"/>
                    <a:pt x="5799" y="620"/>
                  </a:cubicBezTo>
                  <a:cubicBezTo>
                    <a:pt x="5799" y="763"/>
                    <a:pt x="5680" y="870"/>
                    <a:pt x="5549" y="870"/>
                  </a:cubicBezTo>
                  <a:cubicBezTo>
                    <a:pt x="5418" y="870"/>
                    <a:pt x="5299" y="763"/>
                    <a:pt x="5299" y="620"/>
                  </a:cubicBezTo>
                  <a:cubicBezTo>
                    <a:pt x="5299" y="465"/>
                    <a:pt x="5418" y="358"/>
                    <a:pt x="5549" y="358"/>
                  </a:cubicBezTo>
                  <a:close/>
                  <a:moveTo>
                    <a:pt x="9752" y="1001"/>
                  </a:moveTo>
                  <a:cubicBezTo>
                    <a:pt x="10061" y="1001"/>
                    <a:pt x="10228" y="1394"/>
                    <a:pt x="10002" y="1620"/>
                  </a:cubicBezTo>
                  <a:cubicBezTo>
                    <a:pt x="9936" y="1686"/>
                    <a:pt x="9844" y="1718"/>
                    <a:pt x="9750" y="1718"/>
                  </a:cubicBezTo>
                  <a:cubicBezTo>
                    <a:pt x="9656" y="1718"/>
                    <a:pt x="9561" y="1686"/>
                    <a:pt x="9490" y="1620"/>
                  </a:cubicBezTo>
                  <a:cubicBezTo>
                    <a:pt x="9275" y="1394"/>
                    <a:pt x="9430" y="1001"/>
                    <a:pt x="9752" y="1001"/>
                  </a:cubicBezTo>
                  <a:close/>
                  <a:moveTo>
                    <a:pt x="1554" y="1203"/>
                  </a:moveTo>
                  <a:cubicBezTo>
                    <a:pt x="1655" y="1203"/>
                    <a:pt x="1756" y="1239"/>
                    <a:pt x="1834" y="1310"/>
                  </a:cubicBezTo>
                  <a:cubicBezTo>
                    <a:pt x="1977" y="1465"/>
                    <a:pt x="1977" y="1715"/>
                    <a:pt x="1834" y="1870"/>
                  </a:cubicBezTo>
                  <a:cubicBezTo>
                    <a:pt x="1756" y="1941"/>
                    <a:pt x="1658" y="1977"/>
                    <a:pt x="1559" y="1977"/>
                  </a:cubicBezTo>
                  <a:cubicBezTo>
                    <a:pt x="1459" y="1977"/>
                    <a:pt x="1358" y="1941"/>
                    <a:pt x="1274" y="1870"/>
                  </a:cubicBezTo>
                  <a:cubicBezTo>
                    <a:pt x="1131" y="1715"/>
                    <a:pt x="1131" y="1465"/>
                    <a:pt x="1274" y="1310"/>
                  </a:cubicBezTo>
                  <a:cubicBezTo>
                    <a:pt x="1352" y="1239"/>
                    <a:pt x="1453" y="1203"/>
                    <a:pt x="1554" y="1203"/>
                  </a:cubicBezTo>
                  <a:close/>
                  <a:moveTo>
                    <a:pt x="596" y="5323"/>
                  </a:moveTo>
                  <a:cubicBezTo>
                    <a:pt x="727" y="5323"/>
                    <a:pt x="846" y="5442"/>
                    <a:pt x="846" y="5573"/>
                  </a:cubicBezTo>
                  <a:cubicBezTo>
                    <a:pt x="858" y="5704"/>
                    <a:pt x="738" y="5823"/>
                    <a:pt x="596" y="5823"/>
                  </a:cubicBezTo>
                  <a:cubicBezTo>
                    <a:pt x="441" y="5823"/>
                    <a:pt x="346" y="5704"/>
                    <a:pt x="346" y="5573"/>
                  </a:cubicBezTo>
                  <a:cubicBezTo>
                    <a:pt x="346" y="5430"/>
                    <a:pt x="465" y="5323"/>
                    <a:pt x="596" y="5323"/>
                  </a:cubicBezTo>
                  <a:close/>
                  <a:moveTo>
                    <a:pt x="10502" y="5323"/>
                  </a:moveTo>
                  <a:cubicBezTo>
                    <a:pt x="10656" y="5323"/>
                    <a:pt x="10764" y="5442"/>
                    <a:pt x="10764" y="5573"/>
                  </a:cubicBezTo>
                  <a:cubicBezTo>
                    <a:pt x="10764" y="5704"/>
                    <a:pt x="10644" y="5823"/>
                    <a:pt x="10502" y="5823"/>
                  </a:cubicBezTo>
                  <a:cubicBezTo>
                    <a:pt x="10359" y="5823"/>
                    <a:pt x="10252" y="5704"/>
                    <a:pt x="10252" y="5573"/>
                  </a:cubicBezTo>
                  <a:cubicBezTo>
                    <a:pt x="10252" y="5430"/>
                    <a:pt x="10371" y="5323"/>
                    <a:pt x="10502" y="5323"/>
                  </a:cubicBezTo>
                  <a:close/>
                  <a:moveTo>
                    <a:pt x="2036" y="8799"/>
                  </a:moveTo>
                  <a:cubicBezTo>
                    <a:pt x="2274" y="8823"/>
                    <a:pt x="2393" y="9085"/>
                    <a:pt x="2227" y="9252"/>
                  </a:cubicBezTo>
                  <a:cubicBezTo>
                    <a:pt x="2179" y="9305"/>
                    <a:pt x="2114" y="9332"/>
                    <a:pt x="2047" y="9332"/>
                  </a:cubicBezTo>
                  <a:cubicBezTo>
                    <a:pt x="1980" y="9332"/>
                    <a:pt x="1911" y="9305"/>
                    <a:pt x="1858" y="9252"/>
                  </a:cubicBezTo>
                  <a:cubicBezTo>
                    <a:pt x="1691" y="9085"/>
                    <a:pt x="1810" y="8799"/>
                    <a:pt x="2036" y="8799"/>
                  </a:cubicBezTo>
                  <a:close/>
                  <a:moveTo>
                    <a:pt x="5549" y="10264"/>
                  </a:moveTo>
                  <a:cubicBezTo>
                    <a:pt x="5680" y="10264"/>
                    <a:pt x="5799" y="10383"/>
                    <a:pt x="5799" y="10514"/>
                  </a:cubicBezTo>
                  <a:cubicBezTo>
                    <a:pt x="5799" y="10669"/>
                    <a:pt x="5680" y="10764"/>
                    <a:pt x="5549" y="10764"/>
                  </a:cubicBezTo>
                  <a:cubicBezTo>
                    <a:pt x="5418" y="10764"/>
                    <a:pt x="5299" y="10645"/>
                    <a:pt x="5299" y="10514"/>
                  </a:cubicBezTo>
                  <a:cubicBezTo>
                    <a:pt x="5299" y="10371"/>
                    <a:pt x="5418" y="10264"/>
                    <a:pt x="5549" y="10264"/>
                  </a:cubicBezTo>
                  <a:close/>
                  <a:moveTo>
                    <a:pt x="5501" y="1"/>
                  </a:moveTo>
                  <a:cubicBezTo>
                    <a:pt x="5180" y="1"/>
                    <a:pt x="4918" y="275"/>
                    <a:pt x="4918" y="584"/>
                  </a:cubicBezTo>
                  <a:cubicBezTo>
                    <a:pt x="4918" y="858"/>
                    <a:pt x="5096" y="1060"/>
                    <a:pt x="5334" y="1132"/>
                  </a:cubicBezTo>
                  <a:lnTo>
                    <a:pt x="5334" y="2025"/>
                  </a:lnTo>
                  <a:cubicBezTo>
                    <a:pt x="5299" y="2013"/>
                    <a:pt x="5251" y="2001"/>
                    <a:pt x="5191" y="1989"/>
                  </a:cubicBezTo>
                  <a:cubicBezTo>
                    <a:pt x="5015" y="1924"/>
                    <a:pt x="4880" y="1886"/>
                    <a:pt x="4761" y="1886"/>
                  </a:cubicBezTo>
                  <a:cubicBezTo>
                    <a:pt x="4576" y="1886"/>
                    <a:pt x="4430" y="1978"/>
                    <a:pt x="4227" y="2203"/>
                  </a:cubicBezTo>
                  <a:cubicBezTo>
                    <a:pt x="4144" y="2299"/>
                    <a:pt x="4072" y="2370"/>
                    <a:pt x="4001" y="2406"/>
                  </a:cubicBezTo>
                  <a:cubicBezTo>
                    <a:pt x="3929" y="2442"/>
                    <a:pt x="3810" y="2442"/>
                    <a:pt x="3703" y="2465"/>
                  </a:cubicBezTo>
                  <a:cubicBezTo>
                    <a:pt x="3370" y="2489"/>
                    <a:pt x="3179" y="2537"/>
                    <a:pt x="3036" y="2823"/>
                  </a:cubicBezTo>
                  <a:lnTo>
                    <a:pt x="2120" y="1906"/>
                  </a:lnTo>
                  <a:cubicBezTo>
                    <a:pt x="2286" y="1632"/>
                    <a:pt x="2274" y="1275"/>
                    <a:pt x="2036" y="1037"/>
                  </a:cubicBezTo>
                  <a:cubicBezTo>
                    <a:pt x="1893" y="894"/>
                    <a:pt x="1712" y="822"/>
                    <a:pt x="1530" y="822"/>
                  </a:cubicBezTo>
                  <a:cubicBezTo>
                    <a:pt x="1349" y="822"/>
                    <a:pt x="1167" y="894"/>
                    <a:pt x="1024" y="1037"/>
                  </a:cubicBezTo>
                  <a:cubicBezTo>
                    <a:pt x="546" y="1505"/>
                    <a:pt x="939" y="2252"/>
                    <a:pt x="1509" y="2252"/>
                  </a:cubicBezTo>
                  <a:cubicBezTo>
                    <a:pt x="1635" y="2252"/>
                    <a:pt x="1770" y="2216"/>
                    <a:pt x="1905" y="2132"/>
                  </a:cubicBezTo>
                  <a:lnTo>
                    <a:pt x="2917" y="3144"/>
                  </a:lnTo>
                  <a:cubicBezTo>
                    <a:pt x="2846" y="3370"/>
                    <a:pt x="2810" y="3394"/>
                    <a:pt x="2572" y="3549"/>
                  </a:cubicBezTo>
                  <a:cubicBezTo>
                    <a:pt x="2143" y="3799"/>
                    <a:pt x="2084" y="3966"/>
                    <a:pt x="2143" y="4442"/>
                  </a:cubicBezTo>
                  <a:cubicBezTo>
                    <a:pt x="2155" y="4561"/>
                    <a:pt x="2167" y="4668"/>
                    <a:pt x="2155" y="4751"/>
                  </a:cubicBezTo>
                  <a:cubicBezTo>
                    <a:pt x="2108" y="4918"/>
                    <a:pt x="1941" y="5061"/>
                    <a:pt x="1846" y="5359"/>
                  </a:cubicBezTo>
                  <a:lnTo>
                    <a:pt x="1131" y="5359"/>
                  </a:lnTo>
                  <a:cubicBezTo>
                    <a:pt x="1060" y="5120"/>
                    <a:pt x="846" y="4942"/>
                    <a:pt x="584" y="4942"/>
                  </a:cubicBezTo>
                  <a:cubicBezTo>
                    <a:pt x="250" y="4942"/>
                    <a:pt x="0" y="5216"/>
                    <a:pt x="0" y="5525"/>
                  </a:cubicBezTo>
                  <a:cubicBezTo>
                    <a:pt x="0" y="5859"/>
                    <a:pt x="262" y="6109"/>
                    <a:pt x="584" y="6109"/>
                  </a:cubicBezTo>
                  <a:cubicBezTo>
                    <a:pt x="846" y="6109"/>
                    <a:pt x="1060" y="5930"/>
                    <a:pt x="1131" y="5692"/>
                  </a:cubicBezTo>
                  <a:lnTo>
                    <a:pt x="1846" y="5692"/>
                  </a:lnTo>
                  <a:cubicBezTo>
                    <a:pt x="1929" y="5990"/>
                    <a:pt x="2108" y="6132"/>
                    <a:pt x="2155" y="6299"/>
                  </a:cubicBezTo>
                  <a:cubicBezTo>
                    <a:pt x="2203" y="6513"/>
                    <a:pt x="2036" y="6871"/>
                    <a:pt x="2179" y="7156"/>
                  </a:cubicBezTo>
                  <a:cubicBezTo>
                    <a:pt x="2322" y="7430"/>
                    <a:pt x="2703" y="7526"/>
                    <a:pt x="2822" y="7704"/>
                  </a:cubicBezTo>
                  <a:cubicBezTo>
                    <a:pt x="2870" y="7764"/>
                    <a:pt x="2894" y="7835"/>
                    <a:pt x="2929" y="7930"/>
                  </a:cubicBezTo>
                  <a:lnTo>
                    <a:pt x="2322" y="8538"/>
                  </a:lnTo>
                  <a:cubicBezTo>
                    <a:pt x="2229" y="8489"/>
                    <a:pt x="2127" y="8464"/>
                    <a:pt x="2025" y="8464"/>
                  </a:cubicBezTo>
                  <a:cubicBezTo>
                    <a:pt x="1880" y="8464"/>
                    <a:pt x="1737" y="8515"/>
                    <a:pt x="1631" y="8621"/>
                  </a:cubicBezTo>
                  <a:cubicBezTo>
                    <a:pt x="1262" y="9002"/>
                    <a:pt x="1536" y="9621"/>
                    <a:pt x="2048" y="9621"/>
                  </a:cubicBezTo>
                  <a:cubicBezTo>
                    <a:pt x="2489" y="9621"/>
                    <a:pt x="2786" y="9157"/>
                    <a:pt x="2560" y="8764"/>
                  </a:cubicBezTo>
                  <a:lnTo>
                    <a:pt x="3084" y="8240"/>
                  </a:lnTo>
                  <a:cubicBezTo>
                    <a:pt x="3322" y="8704"/>
                    <a:pt x="3810" y="8538"/>
                    <a:pt x="4060" y="8657"/>
                  </a:cubicBezTo>
                  <a:cubicBezTo>
                    <a:pt x="4251" y="8740"/>
                    <a:pt x="4418" y="9085"/>
                    <a:pt x="4727" y="9157"/>
                  </a:cubicBezTo>
                  <a:cubicBezTo>
                    <a:pt x="4769" y="9167"/>
                    <a:pt x="4811" y="9172"/>
                    <a:pt x="4853" y="9172"/>
                  </a:cubicBezTo>
                  <a:cubicBezTo>
                    <a:pt x="5045" y="9172"/>
                    <a:pt x="5230" y="9075"/>
                    <a:pt x="5406" y="9026"/>
                  </a:cubicBezTo>
                  <a:lnTo>
                    <a:pt x="5406" y="9919"/>
                  </a:lnTo>
                  <a:cubicBezTo>
                    <a:pt x="5168" y="9990"/>
                    <a:pt x="4989" y="10204"/>
                    <a:pt x="4989" y="10466"/>
                  </a:cubicBezTo>
                  <a:cubicBezTo>
                    <a:pt x="4989" y="10800"/>
                    <a:pt x="5251" y="11050"/>
                    <a:pt x="5561" y="11050"/>
                  </a:cubicBezTo>
                  <a:cubicBezTo>
                    <a:pt x="5894" y="11050"/>
                    <a:pt x="6144" y="10788"/>
                    <a:pt x="6144" y="10466"/>
                  </a:cubicBezTo>
                  <a:cubicBezTo>
                    <a:pt x="6144" y="10204"/>
                    <a:pt x="5965" y="9990"/>
                    <a:pt x="5727" y="9919"/>
                  </a:cubicBezTo>
                  <a:lnTo>
                    <a:pt x="5727" y="9026"/>
                  </a:lnTo>
                  <a:cubicBezTo>
                    <a:pt x="5903" y="9075"/>
                    <a:pt x="6080" y="9172"/>
                    <a:pt x="6269" y="9172"/>
                  </a:cubicBezTo>
                  <a:cubicBezTo>
                    <a:pt x="6310" y="9172"/>
                    <a:pt x="6352" y="9167"/>
                    <a:pt x="6394" y="9157"/>
                  </a:cubicBezTo>
                  <a:cubicBezTo>
                    <a:pt x="6715" y="9085"/>
                    <a:pt x="6894" y="8740"/>
                    <a:pt x="7073" y="8657"/>
                  </a:cubicBezTo>
                  <a:cubicBezTo>
                    <a:pt x="7323" y="8538"/>
                    <a:pt x="7799" y="8704"/>
                    <a:pt x="8049" y="8240"/>
                  </a:cubicBezTo>
                  <a:lnTo>
                    <a:pt x="8216" y="8407"/>
                  </a:lnTo>
                  <a:cubicBezTo>
                    <a:pt x="8245" y="8436"/>
                    <a:pt x="8287" y="8451"/>
                    <a:pt x="8329" y="8451"/>
                  </a:cubicBezTo>
                  <a:cubicBezTo>
                    <a:pt x="8370" y="8451"/>
                    <a:pt x="8412" y="8436"/>
                    <a:pt x="8442" y="8407"/>
                  </a:cubicBezTo>
                  <a:cubicBezTo>
                    <a:pt x="8501" y="8347"/>
                    <a:pt x="8501" y="8240"/>
                    <a:pt x="8442" y="8180"/>
                  </a:cubicBezTo>
                  <a:lnTo>
                    <a:pt x="8168" y="7907"/>
                  </a:lnTo>
                  <a:cubicBezTo>
                    <a:pt x="8239" y="7692"/>
                    <a:pt x="8275" y="7656"/>
                    <a:pt x="8513" y="7514"/>
                  </a:cubicBezTo>
                  <a:cubicBezTo>
                    <a:pt x="8942" y="7252"/>
                    <a:pt x="9013" y="7097"/>
                    <a:pt x="8942" y="6621"/>
                  </a:cubicBezTo>
                  <a:cubicBezTo>
                    <a:pt x="8894" y="6323"/>
                    <a:pt x="8918" y="6287"/>
                    <a:pt x="9073" y="6037"/>
                  </a:cubicBezTo>
                  <a:cubicBezTo>
                    <a:pt x="9156" y="5930"/>
                    <a:pt x="9216" y="5811"/>
                    <a:pt x="9240" y="5692"/>
                  </a:cubicBezTo>
                  <a:lnTo>
                    <a:pt x="9954" y="5692"/>
                  </a:lnTo>
                  <a:cubicBezTo>
                    <a:pt x="10025" y="5930"/>
                    <a:pt x="10240" y="6109"/>
                    <a:pt x="10502" y="6109"/>
                  </a:cubicBezTo>
                  <a:cubicBezTo>
                    <a:pt x="10835" y="6109"/>
                    <a:pt x="11085" y="5847"/>
                    <a:pt x="11085" y="5525"/>
                  </a:cubicBezTo>
                  <a:cubicBezTo>
                    <a:pt x="11085" y="5251"/>
                    <a:pt x="10823" y="4989"/>
                    <a:pt x="10502" y="4989"/>
                  </a:cubicBezTo>
                  <a:cubicBezTo>
                    <a:pt x="10240" y="4989"/>
                    <a:pt x="10025" y="5168"/>
                    <a:pt x="9954" y="5406"/>
                  </a:cubicBezTo>
                  <a:lnTo>
                    <a:pt x="9240" y="5406"/>
                  </a:lnTo>
                  <a:cubicBezTo>
                    <a:pt x="9156" y="5109"/>
                    <a:pt x="8978" y="4966"/>
                    <a:pt x="8930" y="4799"/>
                  </a:cubicBezTo>
                  <a:cubicBezTo>
                    <a:pt x="8882" y="4585"/>
                    <a:pt x="9049" y="4239"/>
                    <a:pt x="8894" y="3954"/>
                  </a:cubicBezTo>
                  <a:cubicBezTo>
                    <a:pt x="8763" y="3668"/>
                    <a:pt x="8382" y="3573"/>
                    <a:pt x="8263" y="3394"/>
                  </a:cubicBezTo>
                  <a:cubicBezTo>
                    <a:pt x="8216" y="3335"/>
                    <a:pt x="8180" y="3263"/>
                    <a:pt x="8156" y="3180"/>
                  </a:cubicBezTo>
                  <a:lnTo>
                    <a:pt x="9406" y="1930"/>
                  </a:lnTo>
                  <a:cubicBezTo>
                    <a:pt x="9513" y="1989"/>
                    <a:pt x="9632" y="2025"/>
                    <a:pt x="9752" y="2025"/>
                  </a:cubicBezTo>
                  <a:cubicBezTo>
                    <a:pt x="9930" y="2025"/>
                    <a:pt x="10109" y="1953"/>
                    <a:pt x="10228" y="1834"/>
                  </a:cubicBezTo>
                  <a:cubicBezTo>
                    <a:pt x="10490" y="1572"/>
                    <a:pt x="10490" y="1132"/>
                    <a:pt x="10228" y="870"/>
                  </a:cubicBezTo>
                  <a:cubicBezTo>
                    <a:pt x="10091" y="733"/>
                    <a:pt x="9915" y="665"/>
                    <a:pt x="9740" y="665"/>
                  </a:cubicBezTo>
                  <a:cubicBezTo>
                    <a:pt x="9564" y="665"/>
                    <a:pt x="9388" y="733"/>
                    <a:pt x="9251" y="870"/>
                  </a:cubicBezTo>
                  <a:cubicBezTo>
                    <a:pt x="9037" y="1096"/>
                    <a:pt x="9001" y="1430"/>
                    <a:pt x="9168" y="1691"/>
                  </a:cubicBezTo>
                  <a:lnTo>
                    <a:pt x="8025" y="2834"/>
                  </a:lnTo>
                  <a:cubicBezTo>
                    <a:pt x="7918" y="2644"/>
                    <a:pt x="7799" y="2537"/>
                    <a:pt x="7501" y="2489"/>
                  </a:cubicBezTo>
                  <a:cubicBezTo>
                    <a:pt x="7493" y="2488"/>
                    <a:pt x="7485" y="2488"/>
                    <a:pt x="7477" y="2488"/>
                  </a:cubicBezTo>
                  <a:cubicBezTo>
                    <a:pt x="7394" y="2488"/>
                    <a:pt x="7334" y="2545"/>
                    <a:pt x="7323" y="2632"/>
                  </a:cubicBezTo>
                  <a:cubicBezTo>
                    <a:pt x="7311" y="2715"/>
                    <a:pt x="7370" y="2787"/>
                    <a:pt x="7454" y="2811"/>
                  </a:cubicBezTo>
                  <a:cubicBezTo>
                    <a:pt x="7680" y="2834"/>
                    <a:pt x="7727" y="2906"/>
                    <a:pt x="7811" y="3192"/>
                  </a:cubicBezTo>
                  <a:cubicBezTo>
                    <a:pt x="7930" y="3549"/>
                    <a:pt x="7989" y="3644"/>
                    <a:pt x="8323" y="3835"/>
                  </a:cubicBezTo>
                  <a:cubicBezTo>
                    <a:pt x="8632" y="4025"/>
                    <a:pt x="8644" y="4061"/>
                    <a:pt x="8597" y="4418"/>
                  </a:cubicBezTo>
                  <a:cubicBezTo>
                    <a:pt x="8537" y="4799"/>
                    <a:pt x="8573" y="4906"/>
                    <a:pt x="8775" y="5216"/>
                  </a:cubicBezTo>
                  <a:cubicBezTo>
                    <a:pt x="8990" y="5525"/>
                    <a:pt x="8990" y="5573"/>
                    <a:pt x="8775" y="5871"/>
                  </a:cubicBezTo>
                  <a:cubicBezTo>
                    <a:pt x="8573" y="6180"/>
                    <a:pt x="8561" y="6287"/>
                    <a:pt x="8597" y="6668"/>
                  </a:cubicBezTo>
                  <a:cubicBezTo>
                    <a:pt x="8644" y="7025"/>
                    <a:pt x="8632" y="7061"/>
                    <a:pt x="8323" y="7252"/>
                  </a:cubicBezTo>
                  <a:cubicBezTo>
                    <a:pt x="7989" y="7442"/>
                    <a:pt x="7930" y="7537"/>
                    <a:pt x="7811" y="7895"/>
                  </a:cubicBezTo>
                  <a:cubicBezTo>
                    <a:pt x="7692" y="8240"/>
                    <a:pt x="7668" y="8264"/>
                    <a:pt x="7311" y="8299"/>
                  </a:cubicBezTo>
                  <a:cubicBezTo>
                    <a:pt x="6918" y="8323"/>
                    <a:pt x="6834" y="8383"/>
                    <a:pt x="6561" y="8657"/>
                  </a:cubicBezTo>
                  <a:cubicBezTo>
                    <a:pt x="6411" y="8813"/>
                    <a:pt x="6334" y="8876"/>
                    <a:pt x="6228" y="8876"/>
                  </a:cubicBezTo>
                  <a:cubicBezTo>
                    <a:pt x="6156" y="8876"/>
                    <a:pt x="6071" y="8847"/>
                    <a:pt x="5942" y="8799"/>
                  </a:cubicBezTo>
                  <a:cubicBezTo>
                    <a:pt x="5799" y="8752"/>
                    <a:pt x="5668" y="8692"/>
                    <a:pt x="5525" y="8692"/>
                  </a:cubicBezTo>
                  <a:cubicBezTo>
                    <a:pt x="5261" y="8692"/>
                    <a:pt x="4987" y="8875"/>
                    <a:pt x="4806" y="8875"/>
                  </a:cubicBezTo>
                  <a:cubicBezTo>
                    <a:pt x="4791" y="8875"/>
                    <a:pt x="4777" y="8874"/>
                    <a:pt x="4763" y="8871"/>
                  </a:cubicBezTo>
                  <a:cubicBezTo>
                    <a:pt x="4668" y="8859"/>
                    <a:pt x="4572" y="8752"/>
                    <a:pt x="4477" y="8657"/>
                  </a:cubicBezTo>
                  <a:cubicBezTo>
                    <a:pt x="4227" y="8383"/>
                    <a:pt x="4120" y="8323"/>
                    <a:pt x="3739" y="8299"/>
                  </a:cubicBezTo>
                  <a:cubicBezTo>
                    <a:pt x="3382" y="8264"/>
                    <a:pt x="3346" y="8240"/>
                    <a:pt x="3227" y="7895"/>
                  </a:cubicBezTo>
                  <a:cubicBezTo>
                    <a:pt x="3108" y="7537"/>
                    <a:pt x="3048" y="7442"/>
                    <a:pt x="2727" y="7252"/>
                  </a:cubicBezTo>
                  <a:cubicBezTo>
                    <a:pt x="2405" y="7061"/>
                    <a:pt x="2393" y="7025"/>
                    <a:pt x="2441" y="6668"/>
                  </a:cubicBezTo>
                  <a:cubicBezTo>
                    <a:pt x="2501" y="6287"/>
                    <a:pt x="2465" y="6180"/>
                    <a:pt x="2262" y="5871"/>
                  </a:cubicBezTo>
                  <a:cubicBezTo>
                    <a:pt x="2048" y="5561"/>
                    <a:pt x="2048" y="5513"/>
                    <a:pt x="2262" y="5216"/>
                  </a:cubicBezTo>
                  <a:cubicBezTo>
                    <a:pt x="2465" y="4906"/>
                    <a:pt x="2477" y="4799"/>
                    <a:pt x="2441" y="4418"/>
                  </a:cubicBezTo>
                  <a:cubicBezTo>
                    <a:pt x="2393" y="4061"/>
                    <a:pt x="2405" y="4025"/>
                    <a:pt x="2727" y="3835"/>
                  </a:cubicBezTo>
                  <a:cubicBezTo>
                    <a:pt x="2846" y="3763"/>
                    <a:pt x="2965" y="3680"/>
                    <a:pt x="3048" y="3585"/>
                  </a:cubicBezTo>
                  <a:cubicBezTo>
                    <a:pt x="3144" y="3477"/>
                    <a:pt x="3179" y="3323"/>
                    <a:pt x="3227" y="3192"/>
                  </a:cubicBezTo>
                  <a:cubicBezTo>
                    <a:pt x="3275" y="3061"/>
                    <a:pt x="3322" y="2942"/>
                    <a:pt x="3394" y="2882"/>
                  </a:cubicBezTo>
                  <a:cubicBezTo>
                    <a:pt x="3465" y="2823"/>
                    <a:pt x="3596" y="2799"/>
                    <a:pt x="3739" y="2787"/>
                  </a:cubicBezTo>
                  <a:cubicBezTo>
                    <a:pt x="4120" y="2763"/>
                    <a:pt x="4215" y="2703"/>
                    <a:pt x="4477" y="2430"/>
                  </a:cubicBezTo>
                  <a:cubicBezTo>
                    <a:pt x="4626" y="2273"/>
                    <a:pt x="4699" y="2210"/>
                    <a:pt x="4807" y="2210"/>
                  </a:cubicBezTo>
                  <a:cubicBezTo>
                    <a:pt x="4880" y="2210"/>
                    <a:pt x="4969" y="2239"/>
                    <a:pt x="5108" y="2287"/>
                  </a:cubicBezTo>
                  <a:cubicBezTo>
                    <a:pt x="5287" y="2352"/>
                    <a:pt x="5406" y="2385"/>
                    <a:pt x="5525" y="2385"/>
                  </a:cubicBezTo>
                  <a:cubicBezTo>
                    <a:pt x="5644" y="2385"/>
                    <a:pt x="5763" y="2352"/>
                    <a:pt x="5942" y="2287"/>
                  </a:cubicBezTo>
                  <a:cubicBezTo>
                    <a:pt x="6081" y="2233"/>
                    <a:pt x="6168" y="2206"/>
                    <a:pt x="6236" y="2206"/>
                  </a:cubicBezTo>
                  <a:cubicBezTo>
                    <a:pt x="6366" y="2206"/>
                    <a:pt x="6425" y="2306"/>
                    <a:pt x="6644" y="2525"/>
                  </a:cubicBezTo>
                  <a:cubicBezTo>
                    <a:pt x="6680" y="2555"/>
                    <a:pt x="6721" y="2570"/>
                    <a:pt x="6762" y="2570"/>
                  </a:cubicBezTo>
                  <a:cubicBezTo>
                    <a:pt x="6802" y="2570"/>
                    <a:pt x="6840" y="2555"/>
                    <a:pt x="6870" y="2525"/>
                  </a:cubicBezTo>
                  <a:cubicBezTo>
                    <a:pt x="6930" y="2465"/>
                    <a:pt x="6930" y="2358"/>
                    <a:pt x="6870" y="2299"/>
                  </a:cubicBezTo>
                  <a:lnTo>
                    <a:pt x="6787" y="2203"/>
                  </a:lnTo>
                  <a:cubicBezTo>
                    <a:pt x="6569" y="1978"/>
                    <a:pt x="6422" y="1886"/>
                    <a:pt x="6241" y="1886"/>
                  </a:cubicBezTo>
                  <a:cubicBezTo>
                    <a:pt x="6125" y="1886"/>
                    <a:pt x="5994" y="1924"/>
                    <a:pt x="5822" y="1989"/>
                  </a:cubicBezTo>
                  <a:cubicBezTo>
                    <a:pt x="5775" y="2001"/>
                    <a:pt x="5715" y="2013"/>
                    <a:pt x="5668" y="2025"/>
                  </a:cubicBezTo>
                  <a:lnTo>
                    <a:pt x="5668" y="1132"/>
                  </a:lnTo>
                  <a:cubicBezTo>
                    <a:pt x="5906" y="1060"/>
                    <a:pt x="6084" y="858"/>
                    <a:pt x="6084" y="584"/>
                  </a:cubicBezTo>
                  <a:cubicBezTo>
                    <a:pt x="6084" y="263"/>
                    <a:pt x="5822" y="1"/>
                    <a:pt x="550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773;p77">
              <a:extLst>
                <a:ext uri="{FF2B5EF4-FFF2-40B4-BE49-F238E27FC236}">
                  <a16:creationId xmlns:a16="http://schemas.microsoft.com/office/drawing/2014/main" id="{2B01EA2E-AA43-446B-8947-D4B199287029}"/>
                </a:ext>
              </a:extLst>
            </p:cNvPr>
            <p:cNvSpPr/>
            <p:nvPr/>
          </p:nvSpPr>
          <p:spPr>
            <a:xfrm>
              <a:off x="6938984" y="3622042"/>
              <a:ext cx="53899" cy="51605"/>
            </a:xfrm>
            <a:custGeom>
              <a:avLst/>
              <a:gdLst/>
              <a:ahLst/>
              <a:cxnLst/>
              <a:rect l="l" t="t" r="r" b="b"/>
              <a:pathLst>
                <a:path w="1692" h="1620" extrusionOk="0">
                  <a:moveTo>
                    <a:pt x="919" y="548"/>
                  </a:moveTo>
                  <a:cubicBezTo>
                    <a:pt x="1015" y="548"/>
                    <a:pt x="1114" y="587"/>
                    <a:pt x="1191" y="665"/>
                  </a:cubicBezTo>
                  <a:cubicBezTo>
                    <a:pt x="1334" y="796"/>
                    <a:pt x="1334" y="1046"/>
                    <a:pt x="1191" y="1200"/>
                  </a:cubicBezTo>
                  <a:cubicBezTo>
                    <a:pt x="1114" y="1272"/>
                    <a:pt x="1015" y="1307"/>
                    <a:pt x="919" y="1307"/>
                  </a:cubicBezTo>
                  <a:cubicBezTo>
                    <a:pt x="822" y="1307"/>
                    <a:pt x="727" y="1272"/>
                    <a:pt x="655" y="1200"/>
                  </a:cubicBezTo>
                  <a:cubicBezTo>
                    <a:pt x="500" y="1046"/>
                    <a:pt x="500" y="807"/>
                    <a:pt x="655" y="665"/>
                  </a:cubicBezTo>
                  <a:cubicBezTo>
                    <a:pt x="727" y="587"/>
                    <a:pt x="822" y="548"/>
                    <a:pt x="919" y="548"/>
                  </a:cubicBezTo>
                  <a:close/>
                  <a:moveTo>
                    <a:pt x="167" y="1"/>
                  </a:moveTo>
                  <a:cubicBezTo>
                    <a:pt x="128" y="1"/>
                    <a:pt x="90" y="16"/>
                    <a:pt x="60" y="45"/>
                  </a:cubicBezTo>
                  <a:cubicBezTo>
                    <a:pt x="0" y="105"/>
                    <a:pt x="0" y="212"/>
                    <a:pt x="60" y="272"/>
                  </a:cubicBezTo>
                  <a:lnTo>
                    <a:pt x="334" y="557"/>
                  </a:lnTo>
                  <a:cubicBezTo>
                    <a:pt x="179" y="819"/>
                    <a:pt x="191" y="1177"/>
                    <a:pt x="429" y="1415"/>
                  </a:cubicBezTo>
                  <a:cubicBezTo>
                    <a:pt x="560" y="1552"/>
                    <a:pt x="739" y="1620"/>
                    <a:pt x="920" y="1620"/>
                  </a:cubicBezTo>
                  <a:cubicBezTo>
                    <a:pt x="1102" y="1620"/>
                    <a:pt x="1286" y="1552"/>
                    <a:pt x="1429" y="1415"/>
                  </a:cubicBezTo>
                  <a:cubicBezTo>
                    <a:pt x="1691" y="1153"/>
                    <a:pt x="1691" y="700"/>
                    <a:pt x="1429" y="415"/>
                  </a:cubicBezTo>
                  <a:cubicBezTo>
                    <a:pt x="1294" y="286"/>
                    <a:pt x="1120" y="223"/>
                    <a:pt x="945" y="223"/>
                  </a:cubicBezTo>
                  <a:cubicBezTo>
                    <a:pt x="812" y="223"/>
                    <a:pt x="678" y="259"/>
                    <a:pt x="560" y="331"/>
                  </a:cubicBezTo>
                  <a:lnTo>
                    <a:pt x="274" y="45"/>
                  </a:lnTo>
                  <a:cubicBezTo>
                    <a:pt x="244" y="16"/>
                    <a:pt x="206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9801;p77">
            <a:extLst>
              <a:ext uri="{FF2B5EF4-FFF2-40B4-BE49-F238E27FC236}">
                <a16:creationId xmlns:a16="http://schemas.microsoft.com/office/drawing/2014/main" id="{15F3115F-29CE-49FD-9E82-45862C0A3E28}"/>
              </a:ext>
            </a:extLst>
          </p:cNvPr>
          <p:cNvSpPr/>
          <p:nvPr/>
        </p:nvSpPr>
        <p:spPr>
          <a:xfrm>
            <a:off x="5735408" y="5134849"/>
            <a:ext cx="540004" cy="418668"/>
          </a:xfrm>
          <a:custGeom>
            <a:avLst/>
            <a:gdLst/>
            <a:ahLst/>
            <a:cxnLst/>
            <a:rect l="l" t="t" r="r" b="b"/>
            <a:pathLst>
              <a:path w="12026" h="8993" extrusionOk="0">
                <a:moveTo>
                  <a:pt x="3929" y="0"/>
                </a:moveTo>
                <a:cubicBezTo>
                  <a:pt x="1691" y="0"/>
                  <a:pt x="0" y="2322"/>
                  <a:pt x="1167" y="4763"/>
                </a:cubicBezTo>
                <a:lnTo>
                  <a:pt x="453" y="4763"/>
                </a:lnTo>
                <a:cubicBezTo>
                  <a:pt x="369" y="4763"/>
                  <a:pt x="298" y="4834"/>
                  <a:pt x="298" y="4929"/>
                </a:cubicBezTo>
                <a:cubicBezTo>
                  <a:pt x="298" y="5013"/>
                  <a:pt x="369" y="5096"/>
                  <a:pt x="453" y="5096"/>
                </a:cubicBezTo>
                <a:lnTo>
                  <a:pt x="1346" y="5096"/>
                </a:lnTo>
                <a:cubicBezTo>
                  <a:pt x="2334" y="6727"/>
                  <a:pt x="4382" y="7918"/>
                  <a:pt x="5977" y="8965"/>
                </a:cubicBezTo>
                <a:cubicBezTo>
                  <a:pt x="6007" y="8983"/>
                  <a:pt x="6040" y="8992"/>
                  <a:pt x="6071" y="8992"/>
                </a:cubicBezTo>
                <a:cubicBezTo>
                  <a:pt x="6102" y="8992"/>
                  <a:pt x="6132" y="8983"/>
                  <a:pt x="6156" y="8965"/>
                </a:cubicBezTo>
                <a:cubicBezTo>
                  <a:pt x="7751" y="7930"/>
                  <a:pt x="9799" y="6739"/>
                  <a:pt x="10787" y="5096"/>
                </a:cubicBezTo>
                <a:lnTo>
                  <a:pt x="11680" y="5096"/>
                </a:lnTo>
                <a:cubicBezTo>
                  <a:pt x="11764" y="5096"/>
                  <a:pt x="11847" y="5013"/>
                  <a:pt x="11847" y="4929"/>
                </a:cubicBezTo>
                <a:cubicBezTo>
                  <a:pt x="11883" y="4774"/>
                  <a:pt x="11811" y="4703"/>
                  <a:pt x="11704" y="4703"/>
                </a:cubicBezTo>
                <a:lnTo>
                  <a:pt x="10990" y="4703"/>
                </a:lnTo>
                <a:cubicBezTo>
                  <a:pt x="12025" y="2572"/>
                  <a:pt x="10859" y="452"/>
                  <a:pt x="8930" y="12"/>
                </a:cubicBezTo>
                <a:cubicBezTo>
                  <a:pt x="8922" y="11"/>
                  <a:pt x="8914" y="10"/>
                  <a:pt x="8906" y="10"/>
                </a:cubicBezTo>
                <a:cubicBezTo>
                  <a:pt x="8821" y="10"/>
                  <a:pt x="8748" y="68"/>
                  <a:pt x="8716" y="155"/>
                </a:cubicBezTo>
                <a:cubicBezTo>
                  <a:pt x="8704" y="238"/>
                  <a:pt x="8763" y="333"/>
                  <a:pt x="8847" y="357"/>
                </a:cubicBezTo>
                <a:cubicBezTo>
                  <a:pt x="10609" y="762"/>
                  <a:pt x="11668" y="2738"/>
                  <a:pt x="10621" y="4715"/>
                </a:cubicBezTo>
                <a:lnTo>
                  <a:pt x="10001" y="4715"/>
                </a:lnTo>
                <a:lnTo>
                  <a:pt x="9418" y="3548"/>
                </a:lnTo>
                <a:cubicBezTo>
                  <a:pt x="9385" y="3483"/>
                  <a:pt x="9325" y="3452"/>
                  <a:pt x="9266" y="3452"/>
                </a:cubicBezTo>
                <a:cubicBezTo>
                  <a:pt x="9196" y="3452"/>
                  <a:pt x="9128" y="3495"/>
                  <a:pt x="9108" y="3572"/>
                </a:cubicBezTo>
                <a:lnTo>
                  <a:pt x="8573" y="5251"/>
                </a:lnTo>
                <a:lnTo>
                  <a:pt x="7954" y="3870"/>
                </a:lnTo>
                <a:cubicBezTo>
                  <a:pt x="7927" y="3808"/>
                  <a:pt x="7868" y="3772"/>
                  <a:pt x="7806" y="3772"/>
                </a:cubicBezTo>
                <a:cubicBezTo>
                  <a:pt x="7784" y="3772"/>
                  <a:pt x="7761" y="3777"/>
                  <a:pt x="7739" y="3786"/>
                </a:cubicBezTo>
                <a:cubicBezTo>
                  <a:pt x="7644" y="3822"/>
                  <a:pt x="7620" y="3917"/>
                  <a:pt x="7644" y="4001"/>
                </a:cubicBezTo>
                <a:lnTo>
                  <a:pt x="8430" y="5810"/>
                </a:lnTo>
                <a:cubicBezTo>
                  <a:pt x="8458" y="5877"/>
                  <a:pt x="8520" y="5910"/>
                  <a:pt x="8583" y="5910"/>
                </a:cubicBezTo>
                <a:cubicBezTo>
                  <a:pt x="8654" y="5910"/>
                  <a:pt x="8726" y="5869"/>
                  <a:pt x="8751" y="5786"/>
                </a:cubicBezTo>
                <a:lnTo>
                  <a:pt x="9299" y="4084"/>
                </a:lnTo>
                <a:lnTo>
                  <a:pt x="9739" y="4989"/>
                </a:lnTo>
                <a:cubicBezTo>
                  <a:pt x="9775" y="5048"/>
                  <a:pt x="9835" y="5072"/>
                  <a:pt x="9894" y="5072"/>
                </a:cubicBezTo>
                <a:lnTo>
                  <a:pt x="10418" y="5072"/>
                </a:lnTo>
                <a:cubicBezTo>
                  <a:pt x="9323" y="6715"/>
                  <a:pt x="6989" y="7965"/>
                  <a:pt x="6084" y="8584"/>
                </a:cubicBezTo>
                <a:cubicBezTo>
                  <a:pt x="4644" y="7656"/>
                  <a:pt x="2715" y="6537"/>
                  <a:pt x="1750" y="5072"/>
                </a:cubicBezTo>
                <a:lnTo>
                  <a:pt x="2572" y="5072"/>
                </a:lnTo>
                <a:cubicBezTo>
                  <a:pt x="2631" y="5072"/>
                  <a:pt x="2691" y="5036"/>
                  <a:pt x="2715" y="4989"/>
                </a:cubicBezTo>
                <a:lnTo>
                  <a:pt x="3453" y="3500"/>
                </a:lnTo>
                <a:lnTo>
                  <a:pt x="4358" y="6167"/>
                </a:lnTo>
                <a:cubicBezTo>
                  <a:pt x="4387" y="6243"/>
                  <a:pt x="4456" y="6279"/>
                  <a:pt x="4523" y="6279"/>
                </a:cubicBezTo>
                <a:cubicBezTo>
                  <a:pt x="4593" y="6279"/>
                  <a:pt x="4661" y="6240"/>
                  <a:pt x="4679" y="6167"/>
                </a:cubicBezTo>
                <a:lnTo>
                  <a:pt x="5394" y="3739"/>
                </a:lnTo>
                <a:lnTo>
                  <a:pt x="6049" y="4822"/>
                </a:lnTo>
                <a:cubicBezTo>
                  <a:pt x="6087" y="4877"/>
                  <a:pt x="6146" y="4904"/>
                  <a:pt x="6202" y="4904"/>
                </a:cubicBezTo>
                <a:cubicBezTo>
                  <a:pt x="6267" y="4904"/>
                  <a:pt x="6327" y="4868"/>
                  <a:pt x="6346" y="4798"/>
                </a:cubicBezTo>
                <a:lnTo>
                  <a:pt x="7120" y="2893"/>
                </a:lnTo>
                <a:lnTo>
                  <a:pt x="7358" y="3429"/>
                </a:lnTo>
                <a:cubicBezTo>
                  <a:pt x="7393" y="3491"/>
                  <a:pt x="7455" y="3526"/>
                  <a:pt x="7518" y="3526"/>
                </a:cubicBezTo>
                <a:cubicBezTo>
                  <a:pt x="7540" y="3526"/>
                  <a:pt x="7563" y="3522"/>
                  <a:pt x="7584" y="3512"/>
                </a:cubicBezTo>
                <a:cubicBezTo>
                  <a:pt x="7680" y="3465"/>
                  <a:pt x="7704" y="3381"/>
                  <a:pt x="7680" y="3286"/>
                </a:cubicBezTo>
                <a:lnTo>
                  <a:pt x="7287" y="2393"/>
                </a:lnTo>
                <a:cubicBezTo>
                  <a:pt x="7257" y="2328"/>
                  <a:pt x="7195" y="2295"/>
                  <a:pt x="7132" y="2295"/>
                </a:cubicBezTo>
                <a:cubicBezTo>
                  <a:pt x="7070" y="2295"/>
                  <a:pt x="7007" y="2328"/>
                  <a:pt x="6977" y="2393"/>
                </a:cubicBezTo>
                <a:lnTo>
                  <a:pt x="6168" y="4358"/>
                </a:lnTo>
                <a:lnTo>
                  <a:pt x="5501" y="3227"/>
                </a:lnTo>
                <a:cubicBezTo>
                  <a:pt x="5470" y="3171"/>
                  <a:pt x="5419" y="3145"/>
                  <a:pt x="5365" y="3145"/>
                </a:cubicBezTo>
                <a:cubicBezTo>
                  <a:pt x="5293" y="3145"/>
                  <a:pt x="5219" y="3192"/>
                  <a:pt x="5191" y="3274"/>
                </a:cubicBezTo>
                <a:lnTo>
                  <a:pt x="4501" y="5572"/>
                </a:lnTo>
                <a:lnTo>
                  <a:pt x="3643" y="3024"/>
                </a:lnTo>
                <a:cubicBezTo>
                  <a:pt x="3618" y="2942"/>
                  <a:pt x="3550" y="2900"/>
                  <a:pt x="3482" y="2900"/>
                </a:cubicBezTo>
                <a:cubicBezTo>
                  <a:pt x="3421" y="2900"/>
                  <a:pt x="3362" y="2933"/>
                  <a:pt x="3334" y="3000"/>
                </a:cubicBezTo>
                <a:lnTo>
                  <a:pt x="2465" y="4774"/>
                </a:lnTo>
                <a:lnTo>
                  <a:pt x="1548" y="4774"/>
                </a:lnTo>
                <a:cubicBezTo>
                  <a:pt x="357" y="2548"/>
                  <a:pt x="1869" y="345"/>
                  <a:pt x="3929" y="345"/>
                </a:cubicBezTo>
                <a:cubicBezTo>
                  <a:pt x="4703" y="345"/>
                  <a:pt x="5418" y="655"/>
                  <a:pt x="5953" y="1203"/>
                </a:cubicBezTo>
                <a:cubicBezTo>
                  <a:pt x="5989" y="1238"/>
                  <a:pt x="6034" y="1256"/>
                  <a:pt x="6078" y="1256"/>
                </a:cubicBezTo>
                <a:cubicBezTo>
                  <a:pt x="6123" y="1256"/>
                  <a:pt x="6168" y="1238"/>
                  <a:pt x="6203" y="1203"/>
                </a:cubicBezTo>
                <a:cubicBezTo>
                  <a:pt x="6668" y="714"/>
                  <a:pt x="7287" y="417"/>
                  <a:pt x="7954" y="357"/>
                </a:cubicBezTo>
                <a:cubicBezTo>
                  <a:pt x="8049" y="345"/>
                  <a:pt x="8120" y="262"/>
                  <a:pt x="8108" y="167"/>
                </a:cubicBezTo>
                <a:cubicBezTo>
                  <a:pt x="8097" y="78"/>
                  <a:pt x="8025" y="11"/>
                  <a:pt x="7939" y="11"/>
                </a:cubicBezTo>
                <a:cubicBezTo>
                  <a:pt x="7932" y="11"/>
                  <a:pt x="7925" y="11"/>
                  <a:pt x="7918" y="12"/>
                </a:cubicBezTo>
                <a:cubicBezTo>
                  <a:pt x="7215" y="83"/>
                  <a:pt x="6572" y="369"/>
                  <a:pt x="6072" y="845"/>
                </a:cubicBezTo>
                <a:cubicBezTo>
                  <a:pt x="5489" y="298"/>
                  <a:pt x="4727" y="0"/>
                  <a:pt x="392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0C7E1C-CAEE-42E4-BDE1-48B105E0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10313402" y="268741"/>
            <a:ext cx="872193" cy="888651"/>
          </a:xfrm>
          <a:prstGeom prst="rect">
            <a:avLst/>
          </a:prstGeom>
        </p:spPr>
      </p:pic>
      <p:sp>
        <p:nvSpPr>
          <p:cNvPr id="57" name="Google Shape;698;p55">
            <a:extLst>
              <a:ext uri="{FF2B5EF4-FFF2-40B4-BE49-F238E27FC236}">
                <a16:creationId xmlns:a16="http://schemas.microsoft.com/office/drawing/2014/main" id="{33D30FB2-15C8-408B-A469-17A827482D96}"/>
              </a:ext>
            </a:extLst>
          </p:cNvPr>
          <p:cNvSpPr txBox="1">
            <a:spLocks/>
          </p:cNvSpPr>
          <p:nvPr/>
        </p:nvSpPr>
        <p:spPr>
          <a:xfrm>
            <a:off x="10313402" y="1180744"/>
            <a:ext cx="812163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2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arela Round"/>
                <a:cs typeface="Varela Round"/>
                <a:sym typeface="Varela Round"/>
              </a:rPr>
              <a:t>Faculty</a:t>
            </a:r>
          </a:p>
        </p:txBody>
      </p:sp>
    </p:spTree>
    <p:extLst>
      <p:ext uri="{BB962C8B-B14F-4D97-AF65-F5344CB8AC3E}">
        <p14:creationId xmlns:p14="http://schemas.microsoft.com/office/powerpoint/2010/main" val="334477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1 4.81481E-6 L 0.02891 0.00023 C 0.02409 0.00671 0.01758 0.01203 0.01458 0.02083 C 0.01341 0.0243 0.0125 0.02824 0.01107 0.03148 C 0.01016 0.03356 0.00859 0.03495 0.00755 0.0368 C 0.00065 0.04837 0.00456 0.04236 -0.00091 0.05439 C -0.00612 0.06597 -0.00273 0.0574 -0.00924 0.06851 C -0.01211 0.07314 -0.01172 0.07523 -0.01393 0.08078 C -0.01536 0.08449 -0.01667 0.08819 -0.01875 0.0912 C -0.02513 0.10069 -0.02005 0.09236 -0.02578 0.10555 C -0.02695 0.10787 -0.02838 0.10995 -0.02956 0.1125 C -0.03086 0.11574 -0.03177 0.11967 -0.03307 0.12314 C -0.0345 0.12685 -0.03646 0.12986 -0.03776 0.13356 C -0.04336 0.14861 -0.03229 0.12615 -0.04141 0.14768 C -0.04219 0.14976 -0.04388 0.15092 -0.04505 0.153 C -0.04635 0.15555 -0.0474 0.15902 -0.04857 0.1618 C -0.04922 0.16365 -0.05026 0.16527 -0.05091 0.16712 C -0.05286 0.17268 -0.05117 0.17268 -0.05443 0.17777 C -0.0556 0.17916 -0.0569 0.17986 -0.05807 0.18125 C -0.05898 0.18287 -0.0595 0.18472 -0.06042 0.18657 C -0.06159 0.18842 -0.06302 0.18981 -0.06393 0.19166 C -0.06471 0.19328 -0.06471 0.19537 -0.06523 0.19699 C -0.06588 0.19884 -0.06745 0.20254 -0.06745 0.20277 L 0.09336 0.42939 L -0.05338 0.66412 " pathEditMode="relative" rAng="0" ptsTypes="AAAAAAAAAAAAAAAAAAAAAAAAA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33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 2.22222E-6 L 0.0289 0.00023 C 0.02409 0.00671 0.01757 0.01203 0.01458 0.02083 C 0.01341 0.0243 0.0125 0.02824 0.01106 0.03148 C 0.01015 0.03356 0.00859 0.03495 0.00755 0.0368 C 0.00065 0.04838 0.00455 0.04236 -0.00091 0.0544 C -0.00612 0.06597 -0.00274 0.05741 -0.00925 0.06852 C -0.01211 0.07315 -0.01172 0.07523 -0.01394 0.08078 C -0.01537 0.08449 -0.01667 0.08819 -0.01875 0.0912 C -0.02513 0.10069 -0.02006 0.09236 -0.02578 0.10555 C -0.02696 0.10787 -0.02839 0.10995 -0.02956 0.1125 C -0.03086 0.11574 -0.03177 0.11967 -0.03308 0.12315 C -0.03451 0.12685 -0.03646 0.12986 -0.03776 0.13356 C -0.04336 0.14861 -0.03229 0.12616 -0.04141 0.14768 C -0.04219 0.14977 -0.04388 0.15092 -0.04506 0.15301 C -0.04636 0.15555 -0.0474 0.15903 -0.04857 0.1618 C -0.04922 0.16366 -0.05026 0.16528 -0.05091 0.16713 C -0.05287 0.17268 -0.05118 0.17268 -0.05443 0.17778 C -0.0556 0.17916 -0.0569 0.17986 -0.05808 0.18125 C -0.05899 0.18287 -0.05951 0.18472 -0.06042 0.18657 C -0.06159 0.18842 -0.06302 0.18981 -0.06394 0.19166 C -0.06472 0.19328 -0.06472 0.19537 -0.06524 0.19699 C -0.06589 0.19884 -0.06745 0.20254 -0.06745 0.20278 L 0.09336 0.4294 L -0.05339 0.66412 " pathEditMode="relative" rAng="0" ptsTypes="AAAAAAAAAAAAAAAAAAAAAAAAA">
                                      <p:cBhvr>
                                        <p:cTn id="8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3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693;p55">
            <a:extLst>
              <a:ext uri="{FF2B5EF4-FFF2-40B4-BE49-F238E27FC236}">
                <a16:creationId xmlns:a16="http://schemas.microsoft.com/office/drawing/2014/main" id="{4E5E64D5-1DB7-4F03-8631-6E2F1542EF90}"/>
              </a:ext>
            </a:extLst>
          </p:cNvPr>
          <p:cNvSpPr txBox="1">
            <a:spLocks/>
          </p:cNvSpPr>
          <p:nvPr/>
        </p:nvSpPr>
        <p:spPr>
          <a:xfrm>
            <a:off x="4034840" y="226448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</a:rPr>
              <a:t>First, Scaling Up The Faculty Performance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40E545-73C2-4119-9136-4A774DF43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812946"/>
              </p:ext>
            </p:extLst>
          </p:nvPr>
        </p:nvGraphicFramePr>
        <p:xfrm>
          <a:off x="1799640" y="100368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6" name="Picture 4" descr="نتيجة بحث الصور عن جامعة المنصورة   كلية الحاسباتlogos">
            <a:extLst>
              <a:ext uri="{FF2B5EF4-FFF2-40B4-BE49-F238E27FC236}">
                <a16:creationId xmlns:a16="http://schemas.microsoft.com/office/drawing/2014/main" id="{1B8AABF2-4396-48C9-9CA4-F637286E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1858" y1="44843" x2="19469" y2="44843"/>
                        <a14:foregroundMark x1="24336" y1="27803" x2="39823" y2="81166"/>
                        <a14:foregroundMark x1="63717" y1="88789" x2="53982" y2="31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791" y="4302015"/>
            <a:ext cx="1091249" cy="10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5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37 -0.03773 L 0.04037 -0.03773 C 0.04206 -0.04005 0.04388 -0.0426 0.0457 -0.04468 C 0.04714 -0.0463 0.04896 -0.04723 0.05039 -0.04885 C 0.05247 -0.05139 0.05404 -0.05556 0.05651 -0.05718 C 0.06172 -0.06019 0.0625 -0.06042 0.0681 -0.06528 C 0.07005 -0.0669 0.07175 -0.06922 0.07357 -0.07084 C 0.07656 -0.07361 0.07982 -0.07616 0.08281 -0.07917 C 0.08581 -0.08195 0.08841 -0.08565 0.09128 -0.08866 C 0.09688 -0.09445 0.1026 -0.09977 0.10833 -0.1051 C 0.11081 -0.10764 0.11341 -0.11042 0.11602 -0.11204 C 0.11888 -0.11389 0.12175 -0.11551 0.12461 -0.1176 C 0.12826 -0.12014 0.13164 -0.12361 0.13542 -0.1257 C 0.13919 -0.12801 0.1431 -0.1301 0.14701 -0.13264 C 0.14883 -0.1338 0.15052 -0.13565 0.15234 -0.13681 C 0.15716 -0.13982 0.1582 -0.13959 0.16315 -0.14098 C 0.16497 -0.14236 0.1668 -0.14398 0.16862 -0.14514 C 0.16862 -0.14514 0.1763 -0.14838 0.17787 -0.14908 L 0.18099 -0.15047 L 0.18412 -0.15185 C 0.18594 -0.15417 0.19102 -0.15973 0.19258 -0.16297 C 0.19388 -0.16528 0.19466 -0.16829 0.1957 -0.17107 L 0.19727 -0.17523 C 0.18945 -0.1757 0.18164 -0.17477 0.17409 -0.17662 C 0.17318 -0.17685 0.17513 -0.1794 0.17552 -0.18079 C 0.17617 -0.18264 0.17656 -0.18449 0.17708 -0.18635 C 0.1776 -0.18773 0.17826 -0.18889 0.17865 -0.19028 C 0.17995 -0.19491 0.17878 -0.19468 0.18099 -0.19861 C 0.1832 -0.20255 0.18307 -0.20047 0.18568 -0.20278 C 0.18646 -0.20348 0.18711 -0.20486 0.18789 -0.20556 C 0.18984 -0.20718 0.1901 -0.20695 0.1918 -0.20695 L 0.22357 -0.22477 L 0.45781 -0.40602 " pathEditMode="relative" ptsTypes="AAAAAAAAAAAAAAAAAAAAAAAAAAAAAAAAA">
                                      <p:cBhvr>
                                        <p:cTn id="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3240E545-73C2-4119-9136-4A774DF43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893715"/>
              </p:ext>
            </p:extLst>
          </p:nvPr>
        </p:nvGraphicFramePr>
        <p:xfrm>
          <a:off x="1799640" y="1003688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10" descr="نتيجة بحث الصور عن جامعة المنصورة   كلية الهندسة logos">
            <a:extLst>
              <a:ext uri="{FF2B5EF4-FFF2-40B4-BE49-F238E27FC236}">
                <a16:creationId xmlns:a16="http://schemas.microsoft.com/office/drawing/2014/main" id="{CA57BBFE-69F4-4B7E-968B-95E397D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39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65" y="4210881"/>
            <a:ext cx="1220375" cy="12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نتيجة بحث الصور عن جامعة المنصورة   كلية الصيدلة logos">
            <a:extLst>
              <a:ext uri="{FF2B5EF4-FFF2-40B4-BE49-F238E27FC236}">
                <a16:creationId xmlns:a16="http://schemas.microsoft.com/office/drawing/2014/main" id="{609C2B21-C57C-4A43-95A1-4898CE366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7478" y="4268504"/>
            <a:ext cx="1071562" cy="107156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نتيجة بحث الصور عن جامعة المنصورة   كلية التجارة logos">
            <a:extLst>
              <a:ext uri="{FF2B5EF4-FFF2-40B4-BE49-F238E27FC236}">
                <a16:creationId xmlns:a16="http://schemas.microsoft.com/office/drawing/2014/main" id="{6D703F73-AB3E-4848-82B5-10B163262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90667" l="8889" r="93778">
                        <a14:foregroundMark x1="49778" y1="79556" x2="64000" y2="77778"/>
                        <a14:foregroundMark x1="27556" y1="17333" x2="29778" y2="20000"/>
                        <a14:foregroundMark x1="24000" y1="22667" x2="17333" y2="39111"/>
                        <a14:foregroundMark x1="19111" y1="31111" x2="13778" y2="62222"/>
                        <a14:foregroundMark x1="14222" y1="41333" x2="22222" y2="78667"/>
                        <a14:foregroundMark x1="12000" y1="44444" x2="17778" y2="71111"/>
                        <a14:foregroundMark x1="23111" y1="78667" x2="56889" y2="90667"/>
                        <a14:foregroundMark x1="88000" y1="64000" x2="74222" y2="20889"/>
                        <a14:foregroundMark x1="26222" y1="20889" x2="64000" y2="9778"/>
                        <a14:foregroundMark x1="63556" y1="14667" x2="88889" y2="51556"/>
                        <a14:foregroundMark x1="70222" y1="17333" x2="89333" y2="41778"/>
                        <a14:foregroundMark x1="80444" y1="23111" x2="87111" y2="35111"/>
                        <a14:foregroundMark x1="87111" y1="65333" x2="89778" y2="42222"/>
                        <a14:backgroundMark x1="64889" y1="12000" x2="55111" y2="8444"/>
                        <a14:backgroundMark x1="68444" y1="12000" x2="59556" y2="8000"/>
                        <a14:backgroundMark x1="80000" y1="21333" x2="86222" y2="28889"/>
                        <a14:backgroundMark x1="16000" y1="72000" x2="25778" y2="84444"/>
                        <a14:backgroundMark x1="54222" y1="92000" x2="61333" y2="9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65" y="4119749"/>
            <a:ext cx="1350161" cy="13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693;p55">
            <a:extLst>
              <a:ext uri="{FF2B5EF4-FFF2-40B4-BE49-F238E27FC236}">
                <a16:creationId xmlns:a16="http://schemas.microsoft.com/office/drawing/2014/main" id="{4E5E64D5-1DB7-4F03-8631-6E2F1542EF90}"/>
              </a:ext>
            </a:extLst>
          </p:cNvPr>
          <p:cNvSpPr txBox="1">
            <a:spLocks/>
          </p:cNvSpPr>
          <p:nvPr/>
        </p:nvSpPr>
        <p:spPr>
          <a:xfrm>
            <a:off x="4034840" y="226448"/>
            <a:ext cx="3657600" cy="6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Varela Round"/>
              <a:buNone/>
              <a:defRPr sz="1800" b="0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Varela Round"/>
              <a:buNone/>
              <a:tabLst/>
              <a:defRPr/>
            </a:pPr>
            <a:r>
              <a:rPr lang="en-US" kern="0" dirty="0">
                <a:solidFill>
                  <a:srgbClr val="FFFFFF"/>
                </a:solidFill>
              </a:rPr>
              <a:t>First, Scaling Out The Faculties Performance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arela Round"/>
              <a:cs typeface="Varela Round"/>
              <a:sym typeface="Varela Round"/>
            </a:endParaRPr>
          </a:p>
        </p:txBody>
      </p:sp>
      <p:pic>
        <p:nvPicPr>
          <p:cNvPr id="36" name="Picture 4" descr="نتيجة بحث الصور عن جامعة المنصورة   كلية الحاسباتlogos">
            <a:extLst>
              <a:ext uri="{FF2B5EF4-FFF2-40B4-BE49-F238E27FC236}">
                <a16:creationId xmlns:a16="http://schemas.microsoft.com/office/drawing/2014/main" id="{1B8AABF2-4396-48C9-9CA4-F637286E3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81858" y1="44843" x2="19469" y2="44843"/>
                        <a14:foregroundMark x1="24336" y1="27803" x2="39823" y2="81166"/>
                        <a14:foregroundMark x1="63717" y1="88789" x2="53982" y2="313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444" y="1628263"/>
            <a:ext cx="1091249" cy="10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17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972 L 0.22669 -0.21991 L 0.46224 -0.40371 " pathEditMode="relative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7 0.0051 L 0.1474 -0.1537 L 0.4513 -0.4 " pathEditMode="relative" ptsTypes="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973 L 0.15495 -0.16435 L 0.45872 -0.39537 " pathEditMode="relative" ptsTypes="A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7212</TotalTime>
  <Words>513</Words>
  <Application>Microsoft Office PowerPoint</Application>
  <PresentationFormat>Widescreen</PresentationFormat>
  <Paragraphs>156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Adobe Gothic Std B</vt:lpstr>
      <vt:lpstr>Arial</vt:lpstr>
      <vt:lpstr>Calibri</vt:lpstr>
      <vt:lpstr>Calibri Light</vt:lpstr>
      <vt:lpstr>Varela Round</vt:lpstr>
      <vt:lpstr>Work Sans Light</vt:lpstr>
      <vt:lpstr>Office Theme</vt:lpstr>
      <vt:lpstr>Microservice Interactive Learning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90</cp:revision>
  <dcterms:created xsi:type="dcterms:W3CDTF">2020-02-21T21:55:15Z</dcterms:created>
  <dcterms:modified xsi:type="dcterms:W3CDTF">2020-02-27T09:34:15Z</dcterms:modified>
</cp:coreProperties>
</file>